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71" r:id="rId5"/>
    <p:sldId id="358" r:id="rId6"/>
    <p:sldId id="359" r:id="rId7"/>
    <p:sldId id="357" r:id="rId8"/>
    <p:sldId id="277" r:id="rId9"/>
    <p:sldId id="343" r:id="rId10"/>
    <p:sldId id="354" r:id="rId11"/>
    <p:sldId id="355" r:id="rId12"/>
    <p:sldId id="356" r:id="rId13"/>
    <p:sldId id="345" r:id="rId14"/>
    <p:sldId id="344" r:id="rId15"/>
    <p:sldId id="336" r:id="rId16"/>
    <p:sldId id="335" r:id="rId17"/>
    <p:sldId id="270" r:id="rId18"/>
  </p:sldIdLst>
  <p:sldSz cx="18288000" cy="10287000"/>
  <p:notesSz cx="6950075" cy="9236075"/>
  <p:embeddedFontLst>
    <p:embeddedFont>
      <p:font typeface="Arabic Typesetting" panose="03020402040406030203" pitchFamily="66" charset="-78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Gill Sans MT" panose="020B0502020104020203" pitchFamily="34" charset="0"/>
      <p:regular r:id="rId25"/>
      <p:bold r:id="rId26"/>
      <p:italic r:id="rId27"/>
      <p:boldItalic r:id="rId28"/>
    </p:embeddedFont>
    <p:embeddedFont>
      <p:font typeface="Poppins Bold" panose="020B0604020202020204" charset="0"/>
      <p:regular r:id="rId29"/>
    </p:embeddedFont>
    <p:embeddedFont>
      <p:font typeface="Traditional Arabic" panose="02020603050405020304" pitchFamily="18" charset="-78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4626" autoAdjust="0"/>
  </p:normalViewPr>
  <p:slideViewPr>
    <p:cSldViewPr>
      <p:cViewPr varScale="1">
        <p:scale>
          <a:sx n="53" d="100"/>
          <a:sy n="53" d="100"/>
        </p:scale>
        <p:origin x="29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938376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609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1"/>
          <a:lstStyle>
            <a:lvl1pPr algn="l">
              <a:defRPr sz="1200"/>
            </a:lvl1pPr>
          </a:lstStyle>
          <a:p>
            <a:fld id="{F4C6B091-7D18-4ABC-A1CA-85518122457F}" type="datetimeFigureOut">
              <a:rPr lang="ar-IQ" smtClean="0"/>
              <a:t>02/06/1446</a:t>
            </a:fld>
            <a:endParaRPr lang="ar-IQ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1" anchor="ctr"/>
          <a:lstStyle/>
          <a:p>
            <a:endParaRPr lang="ar-IQ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938376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609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1" anchor="b"/>
          <a:lstStyle>
            <a:lvl1pPr algn="l">
              <a:defRPr sz="1200"/>
            </a:lvl1pPr>
          </a:lstStyle>
          <a:p>
            <a:fld id="{01BE196E-9BE4-4A16-8665-2260E8895F9E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50846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787783">
            <a:off x="1765300" y="10149589"/>
            <a:ext cx="13758345" cy="7410406"/>
            <a:chOff x="0" y="0"/>
            <a:chExt cx="1296853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6853" cy="698500"/>
            </a:xfrm>
            <a:custGeom>
              <a:avLst/>
              <a:gdLst/>
              <a:ahLst/>
              <a:cxnLst/>
              <a:rect l="l" t="t" r="r" b="b"/>
              <a:pathLst>
                <a:path w="1296853" h="698500">
                  <a:moveTo>
                    <a:pt x="1296853" y="349250"/>
                  </a:moveTo>
                  <a:lnTo>
                    <a:pt x="109365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93653" y="0"/>
                  </a:lnTo>
                  <a:lnTo>
                    <a:pt x="1296853" y="349250"/>
                  </a:lnTo>
                  <a:close/>
                </a:path>
              </a:pathLst>
            </a:custGeom>
            <a:solidFill>
              <a:srgbClr val="FFA91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1068253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775767" flipV="1">
            <a:off x="7864699" y="9517084"/>
            <a:ext cx="4968491" cy="236003"/>
          </a:xfrm>
          <a:custGeom>
            <a:avLst/>
            <a:gdLst/>
            <a:ahLst/>
            <a:cxnLst/>
            <a:rect l="l" t="t" r="r" b="b"/>
            <a:pathLst>
              <a:path w="4968491" h="236003">
                <a:moveTo>
                  <a:pt x="0" y="236003"/>
                </a:moveTo>
                <a:lnTo>
                  <a:pt x="4968491" y="236003"/>
                </a:lnTo>
                <a:lnTo>
                  <a:pt x="4968491" y="0"/>
                </a:lnTo>
                <a:lnTo>
                  <a:pt x="0" y="0"/>
                </a:lnTo>
                <a:lnTo>
                  <a:pt x="0" y="236003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1787783">
            <a:off x="5129591" y="9086430"/>
            <a:ext cx="13531543" cy="3065584"/>
            <a:chOff x="0" y="0"/>
            <a:chExt cx="3083192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83192" cy="698500"/>
            </a:xfrm>
            <a:custGeom>
              <a:avLst/>
              <a:gdLst/>
              <a:ahLst/>
              <a:cxnLst/>
              <a:rect l="l" t="t" r="r" b="b"/>
              <a:pathLst>
                <a:path w="3083192" h="698500">
                  <a:moveTo>
                    <a:pt x="3083192" y="349250"/>
                  </a:moveTo>
                  <a:lnTo>
                    <a:pt x="287999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879992" y="0"/>
                  </a:lnTo>
                  <a:lnTo>
                    <a:pt x="3083192" y="349250"/>
                  </a:lnTo>
                  <a:close/>
                </a:path>
              </a:pathLst>
            </a:custGeom>
            <a:solidFill>
              <a:srgbClr val="024A5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2854592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-1775767">
            <a:off x="13825705" y="8472786"/>
            <a:ext cx="4968491" cy="236003"/>
          </a:xfrm>
          <a:custGeom>
            <a:avLst/>
            <a:gdLst/>
            <a:ahLst/>
            <a:cxnLst/>
            <a:rect l="l" t="t" r="r" b="b"/>
            <a:pathLst>
              <a:path w="4968491" h="236003">
                <a:moveTo>
                  <a:pt x="0" y="0"/>
                </a:moveTo>
                <a:lnTo>
                  <a:pt x="4968491" y="0"/>
                </a:lnTo>
                <a:lnTo>
                  <a:pt x="4968491" y="236003"/>
                </a:lnTo>
                <a:lnTo>
                  <a:pt x="0" y="236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775767" flipV="1">
            <a:off x="11104039" y="765857"/>
            <a:ext cx="4968491" cy="236003"/>
          </a:xfrm>
          <a:custGeom>
            <a:avLst/>
            <a:gdLst/>
            <a:ahLst/>
            <a:cxnLst/>
            <a:rect l="l" t="t" r="r" b="b"/>
            <a:pathLst>
              <a:path w="4968491" h="236003">
                <a:moveTo>
                  <a:pt x="0" y="236004"/>
                </a:moveTo>
                <a:lnTo>
                  <a:pt x="4968491" y="236004"/>
                </a:lnTo>
                <a:lnTo>
                  <a:pt x="4968491" y="0"/>
                </a:lnTo>
                <a:lnTo>
                  <a:pt x="0" y="0"/>
                </a:lnTo>
                <a:lnTo>
                  <a:pt x="0" y="236004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04615">
            <a:off x="9891747" y="8537528"/>
            <a:ext cx="4644064" cy="220593"/>
          </a:xfrm>
          <a:custGeom>
            <a:avLst/>
            <a:gdLst/>
            <a:ahLst/>
            <a:cxnLst/>
            <a:rect l="l" t="t" r="r" b="b"/>
            <a:pathLst>
              <a:path w="4644064" h="220593">
                <a:moveTo>
                  <a:pt x="0" y="0"/>
                </a:moveTo>
                <a:lnTo>
                  <a:pt x="4644063" y="0"/>
                </a:lnTo>
                <a:lnTo>
                  <a:pt x="4644063" y="220593"/>
                </a:lnTo>
                <a:lnTo>
                  <a:pt x="0" y="2205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</p:sp>
      <p:sp>
        <p:nvSpPr>
          <p:cNvPr id="31" name="Text 2"/>
          <p:cNvSpPr/>
          <p:nvPr/>
        </p:nvSpPr>
        <p:spPr>
          <a:xfrm>
            <a:off x="0" y="2933700"/>
            <a:ext cx="11779858" cy="22655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txBody>
          <a:bodyPr wrap="square" rtlCol="0" anchor="t"/>
          <a:lstStyle/>
          <a:p>
            <a:pPr algn="ctr" rtl="1">
              <a:lnSpc>
                <a:spcPts val="7545"/>
              </a:lnSpc>
            </a:pPr>
            <a:endParaRPr lang="ar-IQ" sz="8800" b="1" dirty="0">
              <a:solidFill>
                <a:srgbClr val="002060"/>
              </a:solidFill>
              <a:latin typeface="Traditional Arabic" panose="02020603050405020304" pitchFamily="18" charset="-78"/>
              <a:ea typeface="+mj-ea"/>
              <a:cs typeface="Traditional Arabic" panose="02020603050405020304" pitchFamily="18" charset="-78"/>
            </a:endParaRPr>
          </a:p>
          <a:p>
            <a:pPr algn="ctr" rtl="1">
              <a:lnSpc>
                <a:spcPts val="7545"/>
              </a:lnSpc>
            </a:pPr>
            <a:r>
              <a:rPr lang="ar-IQ" sz="8800" b="1" dirty="0">
                <a:solidFill>
                  <a:srgbClr val="002060"/>
                </a:solidFill>
                <a:latin typeface="Traditional Arabic" panose="02020603050405020304" pitchFamily="18" charset="-78"/>
                <a:ea typeface="+mj-ea"/>
                <a:cs typeface="Traditional Arabic" panose="02020603050405020304" pitchFamily="18" charset="-78"/>
              </a:rPr>
              <a:t>التغذية الراجعة </a:t>
            </a:r>
          </a:p>
          <a:p>
            <a:pPr algn="ctr" rtl="1">
              <a:lnSpc>
                <a:spcPts val="7545"/>
              </a:lnSpc>
            </a:pPr>
            <a:endParaRPr lang="en-US" sz="7200" b="1" dirty="0">
              <a:solidFill>
                <a:srgbClr val="002060"/>
              </a:solidFill>
              <a:latin typeface="Traditional Arabic" panose="02020603050405020304" pitchFamily="18" charset="-78"/>
              <a:ea typeface="+mj-ea"/>
              <a:cs typeface="Traditional Arabic" panose="02020603050405020304" pitchFamily="18" charset="-78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754728" y="769682"/>
            <a:ext cx="4591581" cy="1800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lnSpc>
                <a:spcPct val="100000"/>
              </a:lnSpc>
            </a:pPr>
            <a:r>
              <a:rPr lang="ar-IQ" sz="48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جامعة البصرة</a:t>
            </a:r>
          </a:p>
          <a:p>
            <a:pPr rtl="1">
              <a:lnSpc>
                <a:spcPct val="100000"/>
              </a:lnSpc>
            </a:pPr>
            <a:r>
              <a:rPr lang="ar-IQ" sz="48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كلية التربية البدنية وعلوم الرياضة</a:t>
            </a:r>
            <a:endParaRPr lang="en-US" sz="48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cxnSp>
        <p:nvCxnSpPr>
          <p:cNvPr id="33" name="رابط مستقيم 32"/>
          <p:cNvCxnSpPr>
            <a:cxnSpLocks/>
          </p:cNvCxnSpPr>
          <p:nvPr/>
        </p:nvCxnSpPr>
        <p:spPr>
          <a:xfrm>
            <a:off x="0" y="2910840"/>
            <a:ext cx="1177985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ubtitle 2"/>
          <p:cNvSpPr txBox="1">
            <a:spLocks/>
          </p:cNvSpPr>
          <p:nvPr/>
        </p:nvSpPr>
        <p:spPr>
          <a:xfrm rot="20841947">
            <a:off x="861433" y="6173533"/>
            <a:ext cx="9229037" cy="2729982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IQ" sz="8000" b="1" dirty="0">
                <a:solidFill>
                  <a:srgbClr val="FF0000"/>
                </a:solidFill>
                <a:latin typeface="Traditional Arabic" panose="02020603050405020304" pitchFamily="18" charset="-78"/>
                <a:ea typeface="+mj-ea"/>
                <a:cs typeface="Traditional Arabic" panose="02020603050405020304" pitchFamily="18" charset="-78"/>
              </a:rPr>
              <a:t>مدرس المادة</a:t>
            </a:r>
          </a:p>
          <a:p>
            <a:pPr marL="0" indent="0" algn="ctr" rtl="1">
              <a:buNone/>
            </a:pPr>
            <a:r>
              <a:rPr lang="ar-IQ" sz="8000" b="1" dirty="0">
                <a:latin typeface="Traditional Arabic" panose="02020603050405020304" pitchFamily="18" charset="-78"/>
                <a:ea typeface="+mj-ea"/>
                <a:cs typeface="PT Bold Heading" panose="02010400000000000000" pitchFamily="2" charset="-78"/>
              </a:rPr>
              <a:t>د. مهند خيرالله جبار </a:t>
            </a:r>
            <a:endParaRPr lang="en-US" sz="8000" b="1" dirty="0">
              <a:latin typeface="Traditional Arabic" panose="02020603050405020304" pitchFamily="18" charset="-78"/>
              <a:ea typeface="+mj-ea"/>
              <a:cs typeface="PT Bold Heading" panose="02010400000000000000" pitchFamily="2" charset="-78"/>
            </a:endParaRPr>
          </a:p>
        </p:txBody>
      </p:sp>
      <p:grpSp>
        <p:nvGrpSpPr>
          <p:cNvPr id="25" name="مجموعة 24"/>
          <p:cNvGrpSpPr/>
          <p:nvPr/>
        </p:nvGrpSpPr>
        <p:grpSpPr>
          <a:xfrm>
            <a:off x="9097591" y="569247"/>
            <a:ext cx="1866900" cy="2079559"/>
            <a:chOff x="3428370" y="473141"/>
            <a:chExt cx="2001925" cy="2079559"/>
          </a:xfrm>
        </p:grpSpPr>
        <p:pic>
          <p:nvPicPr>
            <p:cNvPr id="29" name="Picture 3" descr="C:\Users\HA\Desktop\المحاضرة\cfc4d86e-2055-4a4c-b88b-c5414da4ca6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370" y="473141"/>
              <a:ext cx="2001925" cy="1996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شكل بيضاوي 23"/>
            <p:cNvSpPr/>
            <p:nvPr/>
          </p:nvSpPr>
          <p:spPr>
            <a:xfrm>
              <a:off x="5029200" y="2171700"/>
              <a:ext cx="324895" cy="381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IQ"/>
            </a:p>
          </p:txBody>
        </p:sp>
      </p:grpSp>
      <p:pic>
        <p:nvPicPr>
          <p:cNvPr id="27" name="صورة 26">
            <a:extLst>
              <a:ext uri="{FF2B5EF4-FFF2-40B4-BE49-F238E27FC236}">
                <a16:creationId xmlns:a16="http://schemas.microsoft.com/office/drawing/2014/main" id="{DE7F51A8-A0B6-4A3C-A461-6C7837DA0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53" y="572969"/>
            <a:ext cx="1866900" cy="18669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53096BF-79D1-4F51-AC15-7FF2C8394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858" y="0"/>
            <a:ext cx="6508142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 flipH="1">
            <a:off x="16351493" y="-672069"/>
            <a:ext cx="2117840" cy="3264897"/>
          </a:xfrm>
          <a:custGeom>
            <a:avLst/>
            <a:gdLst/>
            <a:ahLst/>
            <a:cxnLst/>
            <a:rect l="l" t="t" r="r" b="b"/>
            <a:pathLst>
              <a:path w="2117840" h="3264897">
                <a:moveTo>
                  <a:pt x="2117840" y="0"/>
                </a:moveTo>
                <a:lnTo>
                  <a:pt x="0" y="0"/>
                </a:lnTo>
                <a:lnTo>
                  <a:pt x="0" y="3264898"/>
                </a:lnTo>
                <a:lnTo>
                  <a:pt x="2117840" y="3264898"/>
                </a:lnTo>
                <a:lnTo>
                  <a:pt x="21178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18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938494" y="9963150"/>
            <a:ext cx="16477376" cy="783580"/>
            <a:chOff x="0" y="0"/>
            <a:chExt cx="4339720" cy="2063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39720" cy="206375"/>
            </a:xfrm>
            <a:custGeom>
              <a:avLst/>
              <a:gdLst/>
              <a:ahLst/>
              <a:cxnLst/>
              <a:rect l="l" t="t" r="r" b="b"/>
              <a:pathLst>
                <a:path w="4339720" h="206375">
                  <a:moveTo>
                    <a:pt x="203200" y="0"/>
                  </a:moveTo>
                  <a:lnTo>
                    <a:pt x="4339720" y="0"/>
                  </a:lnTo>
                  <a:lnTo>
                    <a:pt x="4136520" y="206375"/>
                  </a:lnTo>
                  <a:lnTo>
                    <a:pt x="0" y="2063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A9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57150"/>
              <a:ext cx="4136520" cy="26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024868" y="9963150"/>
            <a:ext cx="7295490" cy="783580"/>
            <a:chOff x="0" y="0"/>
            <a:chExt cx="1921446" cy="2063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21446" cy="206375"/>
            </a:xfrm>
            <a:custGeom>
              <a:avLst/>
              <a:gdLst/>
              <a:ahLst/>
              <a:cxnLst/>
              <a:rect l="l" t="t" r="r" b="b"/>
              <a:pathLst>
                <a:path w="1921446" h="206375">
                  <a:moveTo>
                    <a:pt x="203200" y="0"/>
                  </a:moveTo>
                  <a:lnTo>
                    <a:pt x="1921446" y="0"/>
                  </a:lnTo>
                  <a:lnTo>
                    <a:pt x="1718246" y="206375"/>
                  </a:lnTo>
                  <a:lnTo>
                    <a:pt x="0" y="2063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24A5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57150"/>
              <a:ext cx="1718246" cy="26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2">
            <a:extLst>
              <a:ext uri="{FF2B5EF4-FFF2-40B4-BE49-F238E27FC236}">
                <a16:creationId xmlns:a16="http://schemas.microsoft.com/office/drawing/2014/main" id="{224C0F88-24FC-46CB-9552-5B7F147A0369}"/>
              </a:ext>
            </a:extLst>
          </p:cNvPr>
          <p:cNvSpPr/>
          <p:nvPr/>
        </p:nvSpPr>
        <p:spPr>
          <a:xfrm rot="-5400000" flipH="1" flipV="1">
            <a:off x="-183894" y="-674598"/>
            <a:ext cx="2117840" cy="3264897"/>
          </a:xfrm>
          <a:custGeom>
            <a:avLst/>
            <a:gdLst/>
            <a:ahLst/>
            <a:cxnLst/>
            <a:rect l="l" t="t" r="r" b="b"/>
            <a:pathLst>
              <a:path w="2117840" h="3264897">
                <a:moveTo>
                  <a:pt x="2117840" y="3264897"/>
                </a:moveTo>
                <a:lnTo>
                  <a:pt x="0" y="3264897"/>
                </a:lnTo>
                <a:lnTo>
                  <a:pt x="0" y="0"/>
                </a:lnTo>
                <a:lnTo>
                  <a:pt x="2117840" y="0"/>
                </a:lnTo>
                <a:lnTo>
                  <a:pt x="2117840" y="326489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183"/>
            </a:stretch>
          </a:blipFill>
        </p:spPr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7AA2EC7A-86A4-4A37-8C45-659F8431C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602"/>
            <a:ext cx="18288000" cy="101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42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 flipH="1">
            <a:off x="16351493" y="-672069"/>
            <a:ext cx="2117840" cy="3264897"/>
          </a:xfrm>
          <a:custGeom>
            <a:avLst/>
            <a:gdLst/>
            <a:ahLst/>
            <a:cxnLst/>
            <a:rect l="l" t="t" r="r" b="b"/>
            <a:pathLst>
              <a:path w="2117840" h="3264897">
                <a:moveTo>
                  <a:pt x="2117840" y="0"/>
                </a:moveTo>
                <a:lnTo>
                  <a:pt x="0" y="0"/>
                </a:lnTo>
                <a:lnTo>
                  <a:pt x="0" y="3264898"/>
                </a:lnTo>
                <a:lnTo>
                  <a:pt x="2117840" y="3264898"/>
                </a:lnTo>
                <a:lnTo>
                  <a:pt x="21178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18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938494" y="9963150"/>
            <a:ext cx="16477376" cy="783580"/>
            <a:chOff x="0" y="0"/>
            <a:chExt cx="4339720" cy="2063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39720" cy="206375"/>
            </a:xfrm>
            <a:custGeom>
              <a:avLst/>
              <a:gdLst/>
              <a:ahLst/>
              <a:cxnLst/>
              <a:rect l="l" t="t" r="r" b="b"/>
              <a:pathLst>
                <a:path w="4339720" h="206375">
                  <a:moveTo>
                    <a:pt x="203200" y="0"/>
                  </a:moveTo>
                  <a:lnTo>
                    <a:pt x="4339720" y="0"/>
                  </a:lnTo>
                  <a:lnTo>
                    <a:pt x="4136520" y="206375"/>
                  </a:lnTo>
                  <a:lnTo>
                    <a:pt x="0" y="2063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A9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57150"/>
              <a:ext cx="4136520" cy="26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024868" y="9963150"/>
            <a:ext cx="7295490" cy="783580"/>
            <a:chOff x="0" y="0"/>
            <a:chExt cx="1921446" cy="2063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21446" cy="206375"/>
            </a:xfrm>
            <a:custGeom>
              <a:avLst/>
              <a:gdLst/>
              <a:ahLst/>
              <a:cxnLst/>
              <a:rect l="l" t="t" r="r" b="b"/>
              <a:pathLst>
                <a:path w="1921446" h="206375">
                  <a:moveTo>
                    <a:pt x="203200" y="0"/>
                  </a:moveTo>
                  <a:lnTo>
                    <a:pt x="1921446" y="0"/>
                  </a:lnTo>
                  <a:lnTo>
                    <a:pt x="1718246" y="206375"/>
                  </a:lnTo>
                  <a:lnTo>
                    <a:pt x="0" y="2063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24A5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57150"/>
              <a:ext cx="1718246" cy="26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2">
            <a:extLst>
              <a:ext uri="{FF2B5EF4-FFF2-40B4-BE49-F238E27FC236}">
                <a16:creationId xmlns:a16="http://schemas.microsoft.com/office/drawing/2014/main" id="{224C0F88-24FC-46CB-9552-5B7F147A0369}"/>
              </a:ext>
            </a:extLst>
          </p:cNvPr>
          <p:cNvSpPr/>
          <p:nvPr/>
        </p:nvSpPr>
        <p:spPr>
          <a:xfrm rot="-5400000" flipH="1" flipV="1">
            <a:off x="-183894" y="-674598"/>
            <a:ext cx="2117840" cy="3264897"/>
          </a:xfrm>
          <a:custGeom>
            <a:avLst/>
            <a:gdLst/>
            <a:ahLst/>
            <a:cxnLst/>
            <a:rect l="l" t="t" r="r" b="b"/>
            <a:pathLst>
              <a:path w="2117840" h="3264897">
                <a:moveTo>
                  <a:pt x="2117840" y="3264897"/>
                </a:moveTo>
                <a:lnTo>
                  <a:pt x="0" y="3264897"/>
                </a:lnTo>
                <a:lnTo>
                  <a:pt x="0" y="0"/>
                </a:lnTo>
                <a:lnTo>
                  <a:pt x="2117840" y="0"/>
                </a:lnTo>
                <a:lnTo>
                  <a:pt x="2117840" y="326489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183"/>
            </a:stretch>
          </a:blipFill>
        </p:spPr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822747C-A090-4942-83C9-AB4507C67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996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39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 flipH="1">
            <a:off x="16351493" y="-672069"/>
            <a:ext cx="2117840" cy="3264897"/>
          </a:xfrm>
          <a:custGeom>
            <a:avLst/>
            <a:gdLst/>
            <a:ahLst/>
            <a:cxnLst/>
            <a:rect l="l" t="t" r="r" b="b"/>
            <a:pathLst>
              <a:path w="2117840" h="3264897">
                <a:moveTo>
                  <a:pt x="2117840" y="0"/>
                </a:moveTo>
                <a:lnTo>
                  <a:pt x="0" y="0"/>
                </a:lnTo>
                <a:lnTo>
                  <a:pt x="0" y="3264898"/>
                </a:lnTo>
                <a:lnTo>
                  <a:pt x="2117840" y="3264898"/>
                </a:lnTo>
                <a:lnTo>
                  <a:pt x="21178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18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938494" y="9963150"/>
            <a:ext cx="16477376" cy="783580"/>
            <a:chOff x="0" y="0"/>
            <a:chExt cx="4339720" cy="2063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39720" cy="206375"/>
            </a:xfrm>
            <a:custGeom>
              <a:avLst/>
              <a:gdLst/>
              <a:ahLst/>
              <a:cxnLst/>
              <a:rect l="l" t="t" r="r" b="b"/>
              <a:pathLst>
                <a:path w="4339720" h="206375">
                  <a:moveTo>
                    <a:pt x="203200" y="0"/>
                  </a:moveTo>
                  <a:lnTo>
                    <a:pt x="4339720" y="0"/>
                  </a:lnTo>
                  <a:lnTo>
                    <a:pt x="4136520" y="206375"/>
                  </a:lnTo>
                  <a:lnTo>
                    <a:pt x="0" y="2063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A9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57150"/>
              <a:ext cx="4136520" cy="26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024868" y="9963150"/>
            <a:ext cx="7295490" cy="783580"/>
            <a:chOff x="0" y="0"/>
            <a:chExt cx="1921446" cy="2063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21446" cy="206375"/>
            </a:xfrm>
            <a:custGeom>
              <a:avLst/>
              <a:gdLst/>
              <a:ahLst/>
              <a:cxnLst/>
              <a:rect l="l" t="t" r="r" b="b"/>
              <a:pathLst>
                <a:path w="1921446" h="206375">
                  <a:moveTo>
                    <a:pt x="203200" y="0"/>
                  </a:moveTo>
                  <a:lnTo>
                    <a:pt x="1921446" y="0"/>
                  </a:lnTo>
                  <a:lnTo>
                    <a:pt x="1718246" y="206375"/>
                  </a:lnTo>
                  <a:lnTo>
                    <a:pt x="0" y="2063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24A5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57150"/>
              <a:ext cx="1718246" cy="26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2">
            <a:extLst>
              <a:ext uri="{FF2B5EF4-FFF2-40B4-BE49-F238E27FC236}">
                <a16:creationId xmlns:a16="http://schemas.microsoft.com/office/drawing/2014/main" id="{224C0F88-24FC-46CB-9552-5B7F147A0369}"/>
              </a:ext>
            </a:extLst>
          </p:cNvPr>
          <p:cNvSpPr/>
          <p:nvPr/>
        </p:nvSpPr>
        <p:spPr>
          <a:xfrm rot="-5400000" flipH="1" flipV="1">
            <a:off x="-183894" y="-674598"/>
            <a:ext cx="2117840" cy="3264897"/>
          </a:xfrm>
          <a:custGeom>
            <a:avLst/>
            <a:gdLst/>
            <a:ahLst/>
            <a:cxnLst/>
            <a:rect l="l" t="t" r="r" b="b"/>
            <a:pathLst>
              <a:path w="2117840" h="3264897">
                <a:moveTo>
                  <a:pt x="2117840" y="3264897"/>
                </a:moveTo>
                <a:lnTo>
                  <a:pt x="0" y="3264897"/>
                </a:lnTo>
                <a:lnTo>
                  <a:pt x="0" y="0"/>
                </a:lnTo>
                <a:lnTo>
                  <a:pt x="2117840" y="0"/>
                </a:lnTo>
                <a:lnTo>
                  <a:pt x="2117840" y="326489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183"/>
            </a:stretch>
          </a:blipFill>
        </p:spPr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01354BE-7025-4631-9B05-2566D61FE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996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03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 flipH="1">
            <a:off x="16351493" y="-672069"/>
            <a:ext cx="2117840" cy="3264897"/>
          </a:xfrm>
          <a:custGeom>
            <a:avLst/>
            <a:gdLst/>
            <a:ahLst/>
            <a:cxnLst/>
            <a:rect l="l" t="t" r="r" b="b"/>
            <a:pathLst>
              <a:path w="2117840" h="3264897">
                <a:moveTo>
                  <a:pt x="2117840" y="0"/>
                </a:moveTo>
                <a:lnTo>
                  <a:pt x="0" y="0"/>
                </a:lnTo>
                <a:lnTo>
                  <a:pt x="0" y="3264898"/>
                </a:lnTo>
                <a:lnTo>
                  <a:pt x="2117840" y="3264898"/>
                </a:lnTo>
                <a:lnTo>
                  <a:pt x="21178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18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938494" y="9963150"/>
            <a:ext cx="16477376" cy="783580"/>
            <a:chOff x="0" y="0"/>
            <a:chExt cx="4339720" cy="2063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39720" cy="206375"/>
            </a:xfrm>
            <a:custGeom>
              <a:avLst/>
              <a:gdLst/>
              <a:ahLst/>
              <a:cxnLst/>
              <a:rect l="l" t="t" r="r" b="b"/>
              <a:pathLst>
                <a:path w="4339720" h="206375">
                  <a:moveTo>
                    <a:pt x="203200" y="0"/>
                  </a:moveTo>
                  <a:lnTo>
                    <a:pt x="4339720" y="0"/>
                  </a:lnTo>
                  <a:lnTo>
                    <a:pt x="4136520" y="206375"/>
                  </a:lnTo>
                  <a:lnTo>
                    <a:pt x="0" y="2063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A9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57150"/>
              <a:ext cx="4136520" cy="26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024868" y="9963150"/>
            <a:ext cx="7295490" cy="783580"/>
            <a:chOff x="0" y="0"/>
            <a:chExt cx="1921446" cy="2063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21446" cy="206375"/>
            </a:xfrm>
            <a:custGeom>
              <a:avLst/>
              <a:gdLst/>
              <a:ahLst/>
              <a:cxnLst/>
              <a:rect l="l" t="t" r="r" b="b"/>
              <a:pathLst>
                <a:path w="1921446" h="206375">
                  <a:moveTo>
                    <a:pt x="203200" y="0"/>
                  </a:moveTo>
                  <a:lnTo>
                    <a:pt x="1921446" y="0"/>
                  </a:lnTo>
                  <a:lnTo>
                    <a:pt x="1718246" y="206375"/>
                  </a:lnTo>
                  <a:lnTo>
                    <a:pt x="0" y="2063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24A5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57150"/>
              <a:ext cx="1718246" cy="26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2">
            <a:extLst>
              <a:ext uri="{FF2B5EF4-FFF2-40B4-BE49-F238E27FC236}">
                <a16:creationId xmlns:a16="http://schemas.microsoft.com/office/drawing/2014/main" id="{224C0F88-24FC-46CB-9552-5B7F147A0369}"/>
              </a:ext>
            </a:extLst>
          </p:cNvPr>
          <p:cNvSpPr/>
          <p:nvPr/>
        </p:nvSpPr>
        <p:spPr>
          <a:xfrm rot="-5400000" flipH="1" flipV="1">
            <a:off x="-183894" y="-674598"/>
            <a:ext cx="2117840" cy="3264897"/>
          </a:xfrm>
          <a:custGeom>
            <a:avLst/>
            <a:gdLst/>
            <a:ahLst/>
            <a:cxnLst/>
            <a:rect l="l" t="t" r="r" b="b"/>
            <a:pathLst>
              <a:path w="2117840" h="3264897">
                <a:moveTo>
                  <a:pt x="2117840" y="3264897"/>
                </a:moveTo>
                <a:lnTo>
                  <a:pt x="0" y="3264897"/>
                </a:lnTo>
                <a:lnTo>
                  <a:pt x="0" y="0"/>
                </a:lnTo>
                <a:lnTo>
                  <a:pt x="2117840" y="0"/>
                </a:lnTo>
                <a:lnTo>
                  <a:pt x="2117840" y="326489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183"/>
            </a:stretch>
          </a:blipFill>
        </p:spPr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F1172805-4AB4-42AA-951D-A24030E76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996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49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 flipH="1">
            <a:off x="16351493" y="-672069"/>
            <a:ext cx="2117840" cy="3264897"/>
          </a:xfrm>
          <a:custGeom>
            <a:avLst/>
            <a:gdLst/>
            <a:ahLst/>
            <a:cxnLst/>
            <a:rect l="l" t="t" r="r" b="b"/>
            <a:pathLst>
              <a:path w="2117840" h="3264897">
                <a:moveTo>
                  <a:pt x="2117840" y="0"/>
                </a:moveTo>
                <a:lnTo>
                  <a:pt x="0" y="0"/>
                </a:lnTo>
                <a:lnTo>
                  <a:pt x="0" y="3264898"/>
                </a:lnTo>
                <a:lnTo>
                  <a:pt x="2117840" y="3264898"/>
                </a:lnTo>
                <a:lnTo>
                  <a:pt x="21178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18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938494" y="9963150"/>
            <a:ext cx="16477376" cy="783580"/>
            <a:chOff x="0" y="0"/>
            <a:chExt cx="4339720" cy="2063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39720" cy="206375"/>
            </a:xfrm>
            <a:custGeom>
              <a:avLst/>
              <a:gdLst/>
              <a:ahLst/>
              <a:cxnLst/>
              <a:rect l="l" t="t" r="r" b="b"/>
              <a:pathLst>
                <a:path w="4339720" h="206375">
                  <a:moveTo>
                    <a:pt x="203200" y="0"/>
                  </a:moveTo>
                  <a:lnTo>
                    <a:pt x="4339720" y="0"/>
                  </a:lnTo>
                  <a:lnTo>
                    <a:pt x="4136520" y="206375"/>
                  </a:lnTo>
                  <a:lnTo>
                    <a:pt x="0" y="2063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A9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57150"/>
              <a:ext cx="4136520" cy="26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024868" y="9963150"/>
            <a:ext cx="7295490" cy="783580"/>
            <a:chOff x="0" y="0"/>
            <a:chExt cx="1921446" cy="2063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21446" cy="206375"/>
            </a:xfrm>
            <a:custGeom>
              <a:avLst/>
              <a:gdLst/>
              <a:ahLst/>
              <a:cxnLst/>
              <a:rect l="l" t="t" r="r" b="b"/>
              <a:pathLst>
                <a:path w="1921446" h="206375">
                  <a:moveTo>
                    <a:pt x="203200" y="0"/>
                  </a:moveTo>
                  <a:lnTo>
                    <a:pt x="1921446" y="0"/>
                  </a:lnTo>
                  <a:lnTo>
                    <a:pt x="1718246" y="206375"/>
                  </a:lnTo>
                  <a:lnTo>
                    <a:pt x="0" y="2063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24A5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57150"/>
              <a:ext cx="1718246" cy="26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2">
            <a:extLst>
              <a:ext uri="{FF2B5EF4-FFF2-40B4-BE49-F238E27FC236}">
                <a16:creationId xmlns:a16="http://schemas.microsoft.com/office/drawing/2014/main" id="{224C0F88-24FC-46CB-9552-5B7F147A0369}"/>
              </a:ext>
            </a:extLst>
          </p:cNvPr>
          <p:cNvSpPr/>
          <p:nvPr/>
        </p:nvSpPr>
        <p:spPr>
          <a:xfrm rot="-5400000" flipH="1" flipV="1">
            <a:off x="-183894" y="-674598"/>
            <a:ext cx="2117840" cy="3264897"/>
          </a:xfrm>
          <a:custGeom>
            <a:avLst/>
            <a:gdLst/>
            <a:ahLst/>
            <a:cxnLst/>
            <a:rect l="l" t="t" r="r" b="b"/>
            <a:pathLst>
              <a:path w="2117840" h="3264897">
                <a:moveTo>
                  <a:pt x="2117840" y="3264897"/>
                </a:moveTo>
                <a:lnTo>
                  <a:pt x="0" y="3264897"/>
                </a:lnTo>
                <a:lnTo>
                  <a:pt x="0" y="0"/>
                </a:lnTo>
                <a:lnTo>
                  <a:pt x="2117840" y="0"/>
                </a:lnTo>
                <a:lnTo>
                  <a:pt x="2117840" y="326489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183"/>
            </a:stretch>
          </a:blipFill>
        </p:spPr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2DDDA67-14BE-408C-8514-A5FCC67DA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996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65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 flipH="1">
            <a:off x="16351493" y="-712127"/>
            <a:ext cx="2117840" cy="3264897"/>
          </a:xfrm>
          <a:custGeom>
            <a:avLst/>
            <a:gdLst/>
            <a:ahLst/>
            <a:cxnLst/>
            <a:rect l="l" t="t" r="r" b="b"/>
            <a:pathLst>
              <a:path w="2117840" h="3264897">
                <a:moveTo>
                  <a:pt x="2117840" y="0"/>
                </a:moveTo>
                <a:lnTo>
                  <a:pt x="0" y="0"/>
                </a:lnTo>
                <a:lnTo>
                  <a:pt x="0" y="3264898"/>
                </a:lnTo>
                <a:lnTo>
                  <a:pt x="2117840" y="3264898"/>
                </a:lnTo>
                <a:lnTo>
                  <a:pt x="21178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18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938494" y="9963150"/>
            <a:ext cx="16477376" cy="783580"/>
            <a:chOff x="0" y="0"/>
            <a:chExt cx="4339720" cy="2063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39720" cy="206375"/>
            </a:xfrm>
            <a:custGeom>
              <a:avLst/>
              <a:gdLst/>
              <a:ahLst/>
              <a:cxnLst/>
              <a:rect l="l" t="t" r="r" b="b"/>
              <a:pathLst>
                <a:path w="4339720" h="206375">
                  <a:moveTo>
                    <a:pt x="203200" y="0"/>
                  </a:moveTo>
                  <a:lnTo>
                    <a:pt x="4339720" y="0"/>
                  </a:lnTo>
                  <a:lnTo>
                    <a:pt x="4136520" y="206375"/>
                  </a:lnTo>
                  <a:lnTo>
                    <a:pt x="0" y="2063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A9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57150"/>
              <a:ext cx="4136520" cy="26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024868" y="9963150"/>
            <a:ext cx="7295490" cy="783580"/>
            <a:chOff x="0" y="0"/>
            <a:chExt cx="1921446" cy="2063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21446" cy="206375"/>
            </a:xfrm>
            <a:custGeom>
              <a:avLst/>
              <a:gdLst/>
              <a:ahLst/>
              <a:cxnLst/>
              <a:rect l="l" t="t" r="r" b="b"/>
              <a:pathLst>
                <a:path w="1921446" h="206375">
                  <a:moveTo>
                    <a:pt x="203200" y="0"/>
                  </a:moveTo>
                  <a:lnTo>
                    <a:pt x="1921446" y="0"/>
                  </a:lnTo>
                  <a:lnTo>
                    <a:pt x="1718246" y="206375"/>
                  </a:lnTo>
                  <a:lnTo>
                    <a:pt x="0" y="2063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24A5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57150"/>
              <a:ext cx="1718246" cy="26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2">
            <a:extLst>
              <a:ext uri="{FF2B5EF4-FFF2-40B4-BE49-F238E27FC236}">
                <a16:creationId xmlns:a16="http://schemas.microsoft.com/office/drawing/2014/main" id="{7C613F85-0DB8-4999-9850-4FB1A8164B93}"/>
              </a:ext>
            </a:extLst>
          </p:cNvPr>
          <p:cNvSpPr/>
          <p:nvPr/>
        </p:nvSpPr>
        <p:spPr>
          <a:xfrm rot="-5400000" flipH="1" flipV="1">
            <a:off x="-183894" y="-674598"/>
            <a:ext cx="2117840" cy="3264897"/>
          </a:xfrm>
          <a:custGeom>
            <a:avLst/>
            <a:gdLst/>
            <a:ahLst/>
            <a:cxnLst/>
            <a:rect l="l" t="t" r="r" b="b"/>
            <a:pathLst>
              <a:path w="2117840" h="3264897">
                <a:moveTo>
                  <a:pt x="2117840" y="3264897"/>
                </a:moveTo>
                <a:lnTo>
                  <a:pt x="0" y="3264897"/>
                </a:lnTo>
                <a:lnTo>
                  <a:pt x="0" y="0"/>
                </a:lnTo>
                <a:lnTo>
                  <a:pt x="2117840" y="0"/>
                </a:lnTo>
                <a:lnTo>
                  <a:pt x="2117840" y="326489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183"/>
            </a:stretch>
          </a:blipFill>
        </p:spPr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4C69D65-FECD-4224-8A65-757720CB4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8288000" cy="996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03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 flipH="1">
            <a:off x="16351493" y="-712127"/>
            <a:ext cx="2117840" cy="3264897"/>
          </a:xfrm>
          <a:custGeom>
            <a:avLst/>
            <a:gdLst/>
            <a:ahLst/>
            <a:cxnLst/>
            <a:rect l="l" t="t" r="r" b="b"/>
            <a:pathLst>
              <a:path w="2117840" h="3264897">
                <a:moveTo>
                  <a:pt x="2117840" y="0"/>
                </a:moveTo>
                <a:lnTo>
                  <a:pt x="0" y="0"/>
                </a:lnTo>
                <a:lnTo>
                  <a:pt x="0" y="3264898"/>
                </a:lnTo>
                <a:lnTo>
                  <a:pt x="2117840" y="3264898"/>
                </a:lnTo>
                <a:lnTo>
                  <a:pt x="21178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18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938494" y="9963150"/>
            <a:ext cx="16477376" cy="783580"/>
            <a:chOff x="0" y="0"/>
            <a:chExt cx="4339720" cy="2063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39720" cy="206375"/>
            </a:xfrm>
            <a:custGeom>
              <a:avLst/>
              <a:gdLst/>
              <a:ahLst/>
              <a:cxnLst/>
              <a:rect l="l" t="t" r="r" b="b"/>
              <a:pathLst>
                <a:path w="4339720" h="206375">
                  <a:moveTo>
                    <a:pt x="203200" y="0"/>
                  </a:moveTo>
                  <a:lnTo>
                    <a:pt x="4339720" y="0"/>
                  </a:lnTo>
                  <a:lnTo>
                    <a:pt x="4136520" y="206375"/>
                  </a:lnTo>
                  <a:lnTo>
                    <a:pt x="0" y="2063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A9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57150"/>
              <a:ext cx="4136520" cy="26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024868" y="9963150"/>
            <a:ext cx="7295490" cy="783580"/>
            <a:chOff x="0" y="0"/>
            <a:chExt cx="1921446" cy="2063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21446" cy="206375"/>
            </a:xfrm>
            <a:custGeom>
              <a:avLst/>
              <a:gdLst/>
              <a:ahLst/>
              <a:cxnLst/>
              <a:rect l="l" t="t" r="r" b="b"/>
              <a:pathLst>
                <a:path w="1921446" h="206375">
                  <a:moveTo>
                    <a:pt x="203200" y="0"/>
                  </a:moveTo>
                  <a:lnTo>
                    <a:pt x="1921446" y="0"/>
                  </a:lnTo>
                  <a:lnTo>
                    <a:pt x="1718246" y="206375"/>
                  </a:lnTo>
                  <a:lnTo>
                    <a:pt x="0" y="2063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24A5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57150"/>
              <a:ext cx="1718246" cy="26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2">
            <a:extLst>
              <a:ext uri="{FF2B5EF4-FFF2-40B4-BE49-F238E27FC236}">
                <a16:creationId xmlns:a16="http://schemas.microsoft.com/office/drawing/2014/main" id="{7C613F85-0DB8-4999-9850-4FB1A8164B93}"/>
              </a:ext>
            </a:extLst>
          </p:cNvPr>
          <p:cNvSpPr/>
          <p:nvPr/>
        </p:nvSpPr>
        <p:spPr>
          <a:xfrm rot="-5400000" flipH="1" flipV="1">
            <a:off x="-183894" y="-674598"/>
            <a:ext cx="2117840" cy="3264897"/>
          </a:xfrm>
          <a:custGeom>
            <a:avLst/>
            <a:gdLst/>
            <a:ahLst/>
            <a:cxnLst/>
            <a:rect l="l" t="t" r="r" b="b"/>
            <a:pathLst>
              <a:path w="2117840" h="3264897">
                <a:moveTo>
                  <a:pt x="2117840" y="3264897"/>
                </a:moveTo>
                <a:lnTo>
                  <a:pt x="0" y="3264897"/>
                </a:lnTo>
                <a:lnTo>
                  <a:pt x="0" y="0"/>
                </a:lnTo>
                <a:lnTo>
                  <a:pt x="2117840" y="0"/>
                </a:lnTo>
                <a:lnTo>
                  <a:pt x="2117840" y="326489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183"/>
            </a:stretch>
          </a:blipFill>
        </p:spPr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6CCB4E5-1694-4E7D-BE66-BC4C6061D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7999" cy="996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19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787783">
            <a:off x="1765300" y="10149589"/>
            <a:ext cx="13758345" cy="7410406"/>
            <a:chOff x="0" y="0"/>
            <a:chExt cx="1296853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6853" cy="698500"/>
            </a:xfrm>
            <a:custGeom>
              <a:avLst/>
              <a:gdLst/>
              <a:ahLst/>
              <a:cxnLst/>
              <a:rect l="l" t="t" r="r" b="b"/>
              <a:pathLst>
                <a:path w="1296853" h="698500">
                  <a:moveTo>
                    <a:pt x="1296853" y="349250"/>
                  </a:moveTo>
                  <a:lnTo>
                    <a:pt x="109365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93653" y="0"/>
                  </a:lnTo>
                  <a:lnTo>
                    <a:pt x="1296853" y="349250"/>
                  </a:lnTo>
                  <a:close/>
                </a:path>
              </a:pathLst>
            </a:custGeom>
            <a:solidFill>
              <a:srgbClr val="FFA91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1068253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775767" flipV="1">
            <a:off x="7864699" y="9517084"/>
            <a:ext cx="4968491" cy="236003"/>
          </a:xfrm>
          <a:custGeom>
            <a:avLst/>
            <a:gdLst/>
            <a:ahLst/>
            <a:cxnLst/>
            <a:rect l="l" t="t" r="r" b="b"/>
            <a:pathLst>
              <a:path w="4968491" h="236003">
                <a:moveTo>
                  <a:pt x="0" y="236003"/>
                </a:moveTo>
                <a:lnTo>
                  <a:pt x="4968491" y="236003"/>
                </a:lnTo>
                <a:lnTo>
                  <a:pt x="4968491" y="0"/>
                </a:lnTo>
                <a:lnTo>
                  <a:pt x="0" y="0"/>
                </a:lnTo>
                <a:lnTo>
                  <a:pt x="0" y="236003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1787783">
            <a:off x="5129591" y="9086430"/>
            <a:ext cx="13531543" cy="3065584"/>
            <a:chOff x="0" y="0"/>
            <a:chExt cx="3083192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83192" cy="698500"/>
            </a:xfrm>
            <a:custGeom>
              <a:avLst/>
              <a:gdLst/>
              <a:ahLst/>
              <a:cxnLst/>
              <a:rect l="l" t="t" r="r" b="b"/>
              <a:pathLst>
                <a:path w="3083192" h="698500">
                  <a:moveTo>
                    <a:pt x="3083192" y="349250"/>
                  </a:moveTo>
                  <a:lnTo>
                    <a:pt x="287999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879992" y="0"/>
                  </a:lnTo>
                  <a:lnTo>
                    <a:pt x="3083192" y="349250"/>
                  </a:lnTo>
                  <a:close/>
                </a:path>
              </a:pathLst>
            </a:custGeom>
            <a:solidFill>
              <a:srgbClr val="024A5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2854592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787783">
            <a:off x="10578981" y="-1870630"/>
            <a:ext cx="13758345" cy="7410406"/>
            <a:chOff x="0" y="0"/>
            <a:chExt cx="1296853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6853" cy="698500"/>
            </a:xfrm>
            <a:custGeom>
              <a:avLst/>
              <a:gdLst/>
              <a:ahLst/>
              <a:cxnLst/>
              <a:rect l="l" t="t" r="r" b="b"/>
              <a:pathLst>
                <a:path w="1296853" h="698500">
                  <a:moveTo>
                    <a:pt x="1296853" y="349250"/>
                  </a:moveTo>
                  <a:lnTo>
                    <a:pt x="109365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93653" y="0"/>
                  </a:lnTo>
                  <a:lnTo>
                    <a:pt x="1296853" y="349250"/>
                  </a:lnTo>
                  <a:close/>
                </a:path>
              </a:pathLst>
            </a:custGeom>
            <a:solidFill>
              <a:srgbClr val="024A5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57150"/>
              <a:ext cx="1068253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787783">
            <a:off x="9316170" y="-96463"/>
            <a:ext cx="14503583" cy="7811799"/>
            <a:chOff x="0" y="0"/>
            <a:chExt cx="1296853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96853" cy="698500"/>
            </a:xfrm>
            <a:custGeom>
              <a:avLst/>
              <a:gdLst/>
              <a:ahLst/>
              <a:cxnLst/>
              <a:rect l="l" t="t" r="r" b="b"/>
              <a:pathLst>
                <a:path w="1296853" h="698500">
                  <a:moveTo>
                    <a:pt x="1296853" y="349250"/>
                  </a:moveTo>
                  <a:lnTo>
                    <a:pt x="109365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93653" y="0"/>
                  </a:lnTo>
                  <a:lnTo>
                    <a:pt x="1296853" y="349250"/>
                  </a:lnTo>
                  <a:close/>
                </a:path>
              </a:pathLst>
            </a:custGeom>
            <a:solidFill>
              <a:srgbClr val="FFA91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57150"/>
              <a:ext cx="1068253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813147">
            <a:off x="9836813" y="1312669"/>
            <a:ext cx="8743695" cy="7661663"/>
          </a:xfrm>
          <a:custGeom>
            <a:avLst/>
            <a:gdLst/>
            <a:ahLst/>
            <a:cxnLst/>
            <a:rect l="l" t="t" r="r" b="b"/>
            <a:pathLst>
              <a:path w="8743695" h="7661663">
                <a:moveTo>
                  <a:pt x="0" y="0"/>
                </a:moveTo>
                <a:lnTo>
                  <a:pt x="8743694" y="0"/>
                </a:lnTo>
                <a:lnTo>
                  <a:pt x="8743694" y="7661662"/>
                </a:lnTo>
                <a:lnTo>
                  <a:pt x="0" y="7661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0595487" y="939081"/>
            <a:ext cx="7226346" cy="8408839"/>
            <a:chOff x="0" y="0"/>
            <a:chExt cx="6985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24A5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0819302" y="1229804"/>
            <a:ext cx="6778716" cy="7827392"/>
            <a:chOff x="0" y="0"/>
            <a:chExt cx="31287555" cy="361277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287467" cy="36127817"/>
            </a:xfrm>
            <a:custGeom>
              <a:avLst/>
              <a:gdLst/>
              <a:ahLst/>
              <a:cxnLst/>
              <a:rect l="l" t="t" r="r" b="b"/>
              <a:pathLst>
                <a:path w="31287467" h="36127817">
                  <a:moveTo>
                    <a:pt x="15643733" y="0"/>
                  </a:moveTo>
                  <a:lnTo>
                    <a:pt x="0" y="9031859"/>
                  </a:lnTo>
                  <a:lnTo>
                    <a:pt x="0" y="27095831"/>
                  </a:lnTo>
                  <a:lnTo>
                    <a:pt x="15643733" y="36127817"/>
                  </a:lnTo>
                  <a:lnTo>
                    <a:pt x="31287467" y="27095958"/>
                  </a:lnTo>
                  <a:lnTo>
                    <a:pt x="31287467" y="9031859"/>
                  </a:lnTo>
                  <a:lnTo>
                    <a:pt x="15643861" y="0"/>
                  </a:lnTo>
                  <a:close/>
                </a:path>
              </a:pathLst>
            </a:custGeom>
            <a:blipFill>
              <a:blip r:embed="rId4"/>
              <a:stretch>
                <a:fillRect l="-57349" r="-15856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 rot="-1775767">
            <a:off x="13825705" y="8472786"/>
            <a:ext cx="4968491" cy="236003"/>
          </a:xfrm>
          <a:custGeom>
            <a:avLst/>
            <a:gdLst/>
            <a:ahLst/>
            <a:cxnLst/>
            <a:rect l="l" t="t" r="r" b="b"/>
            <a:pathLst>
              <a:path w="4968491" h="236003">
                <a:moveTo>
                  <a:pt x="0" y="0"/>
                </a:moveTo>
                <a:lnTo>
                  <a:pt x="4968491" y="0"/>
                </a:lnTo>
                <a:lnTo>
                  <a:pt x="4968491" y="236003"/>
                </a:lnTo>
                <a:lnTo>
                  <a:pt x="0" y="236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775767" flipV="1">
            <a:off x="11104039" y="765857"/>
            <a:ext cx="4968491" cy="236003"/>
          </a:xfrm>
          <a:custGeom>
            <a:avLst/>
            <a:gdLst/>
            <a:ahLst/>
            <a:cxnLst/>
            <a:rect l="l" t="t" r="r" b="b"/>
            <a:pathLst>
              <a:path w="4968491" h="236003">
                <a:moveTo>
                  <a:pt x="0" y="236004"/>
                </a:moveTo>
                <a:lnTo>
                  <a:pt x="4968491" y="236004"/>
                </a:lnTo>
                <a:lnTo>
                  <a:pt x="4968491" y="0"/>
                </a:lnTo>
                <a:lnTo>
                  <a:pt x="0" y="0"/>
                </a:lnTo>
                <a:lnTo>
                  <a:pt x="0" y="236004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04615">
            <a:off x="9891747" y="8537528"/>
            <a:ext cx="4644064" cy="220593"/>
          </a:xfrm>
          <a:custGeom>
            <a:avLst/>
            <a:gdLst/>
            <a:ahLst/>
            <a:cxnLst/>
            <a:rect l="l" t="t" r="r" b="b"/>
            <a:pathLst>
              <a:path w="4644064" h="220593">
                <a:moveTo>
                  <a:pt x="0" y="0"/>
                </a:moveTo>
                <a:lnTo>
                  <a:pt x="4644063" y="0"/>
                </a:lnTo>
                <a:lnTo>
                  <a:pt x="4644063" y="220593"/>
                </a:lnTo>
                <a:lnTo>
                  <a:pt x="0" y="2205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028700" y="3654741"/>
            <a:ext cx="8618543" cy="183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305"/>
              </a:lnSpc>
            </a:pPr>
            <a:r>
              <a:rPr lang="en-US" sz="11671">
                <a:solidFill>
                  <a:srgbClr val="000000"/>
                </a:solidFill>
                <a:latin typeface="Poppins Bold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995798">
            <a:off x="4899020" y="11022230"/>
            <a:ext cx="13531543" cy="3065584"/>
            <a:chOff x="0" y="0"/>
            <a:chExt cx="3083192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83192" cy="698500"/>
            </a:xfrm>
            <a:custGeom>
              <a:avLst/>
              <a:gdLst/>
              <a:ahLst/>
              <a:cxnLst/>
              <a:rect l="l" t="t" r="r" b="b"/>
              <a:pathLst>
                <a:path w="3083192" h="698500">
                  <a:moveTo>
                    <a:pt x="3083192" y="349250"/>
                  </a:moveTo>
                  <a:lnTo>
                    <a:pt x="287999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879992" y="0"/>
                  </a:lnTo>
                  <a:lnTo>
                    <a:pt x="3083192" y="349250"/>
                  </a:lnTo>
                  <a:close/>
                </a:path>
              </a:pathLst>
            </a:custGeom>
            <a:solidFill>
              <a:srgbClr val="FFA91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2854592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812304" flipV="1">
            <a:off x="5458552" y="9539347"/>
            <a:ext cx="4968491" cy="236003"/>
          </a:xfrm>
          <a:custGeom>
            <a:avLst/>
            <a:gdLst/>
            <a:ahLst/>
            <a:cxnLst/>
            <a:rect l="l" t="t" r="r" b="b"/>
            <a:pathLst>
              <a:path w="4968491" h="236003">
                <a:moveTo>
                  <a:pt x="0" y="236004"/>
                </a:moveTo>
                <a:lnTo>
                  <a:pt x="4968491" y="236004"/>
                </a:lnTo>
                <a:lnTo>
                  <a:pt x="4968491" y="0"/>
                </a:lnTo>
                <a:lnTo>
                  <a:pt x="0" y="0"/>
                </a:lnTo>
                <a:lnTo>
                  <a:pt x="0" y="236004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8995798">
            <a:off x="-355651" y="9121343"/>
            <a:ext cx="13531543" cy="3065584"/>
            <a:chOff x="0" y="0"/>
            <a:chExt cx="3083192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83192" cy="698500"/>
            </a:xfrm>
            <a:custGeom>
              <a:avLst/>
              <a:gdLst/>
              <a:ahLst/>
              <a:cxnLst/>
              <a:rect l="l" t="t" r="r" b="b"/>
              <a:pathLst>
                <a:path w="3083192" h="698500">
                  <a:moveTo>
                    <a:pt x="3083192" y="349250"/>
                  </a:moveTo>
                  <a:lnTo>
                    <a:pt x="287999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879992" y="0"/>
                  </a:lnTo>
                  <a:lnTo>
                    <a:pt x="3083192" y="349250"/>
                  </a:lnTo>
                  <a:close/>
                </a:path>
              </a:pathLst>
            </a:custGeom>
            <a:solidFill>
              <a:srgbClr val="024A5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2854592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8998130">
            <a:off x="-5149813" y="-1738765"/>
            <a:ext cx="12822069" cy="6906116"/>
            <a:chOff x="0" y="0"/>
            <a:chExt cx="1296853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6853" cy="698500"/>
            </a:xfrm>
            <a:custGeom>
              <a:avLst/>
              <a:gdLst/>
              <a:ahLst/>
              <a:cxnLst/>
              <a:rect l="l" t="t" r="r" b="b"/>
              <a:pathLst>
                <a:path w="1296853" h="698500">
                  <a:moveTo>
                    <a:pt x="1296853" y="349250"/>
                  </a:moveTo>
                  <a:lnTo>
                    <a:pt x="109365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93653" y="0"/>
                  </a:lnTo>
                  <a:lnTo>
                    <a:pt x="1296853" y="349250"/>
                  </a:lnTo>
                  <a:close/>
                </a:path>
              </a:pathLst>
            </a:custGeom>
            <a:solidFill>
              <a:srgbClr val="024A5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57150"/>
              <a:ext cx="1068253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8998130">
            <a:off x="-5506703" y="-114237"/>
            <a:ext cx="14503583" cy="7811799"/>
            <a:chOff x="0" y="0"/>
            <a:chExt cx="1296853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96853" cy="698500"/>
            </a:xfrm>
            <a:custGeom>
              <a:avLst/>
              <a:gdLst/>
              <a:ahLst/>
              <a:cxnLst/>
              <a:rect l="l" t="t" r="r" b="b"/>
              <a:pathLst>
                <a:path w="1296853" h="698500">
                  <a:moveTo>
                    <a:pt x="1296853" y="349250"/>
                  </a:moveTo>
                  <a:lnTo>
                    <a:pt x="109365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93653" y="0"/>
                  </a:lnTo>
                  <a:lnTo>
                    <a:pt x="1296853" y="349250"/>
                  </a:lnTo>
                  <a:close/>
                </a:path>
              </a:pathLst>
            </a:custGeom>
            <a:solidFill>
              <a:srgbClr val="FFA91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57150"/>
              <a:ext cx="1068253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813147">
            <a:off x="-280493" y="1312669"/>
            <a:ext cx="8743695" cy="7661663"/>
          </a:xfrm>
          <a:custGeom>
            <a:avLst/>
            <a:gdLst/>
            <a:ahLst/>
            <a:cxnLst/>
            <a:rect l="l" t="t" r="r" b="b"/>
            <a:pathLst>
              <a:path w="8743695" h="7661663">
                <a:moveTo>
                  <a:pt x="0" y="0"/>
                </a:moveTo>
                <a:lnTo>
                  <a:pt x="8743694" y="0"/>
                </a:lnTo>
                <a:lnTo>
                  <a:pt x="8743694" y="7661662"/>
                </a:lnTo>
                <a:lnTo>
                  <a:pt x="0" y="7661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478181" y="939081"/>
            <a:ext cx="7226346" cy="8408839"/>
            <a:chOff x="0" y="0"/>
            <a:chExt cx="6985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24A5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439179" y="2095989"/>
            <a:ext cx="5415979" cy="6253862"/>
            <a:chOff x="-43922" y="-69266"/>
            <a:chExt cx="31287467" cy="36127816"/>
          </a:xfrm>
        </p:grpSpPr>
        <p:sp>
          <p:nvSpPr>
            <p:cNvPr id="20" name="Freeform 20"/>
            <p:cNvSpPr/>
            <p:nvPr/>
          </p:nvSpPr>
          <p:spPr>
            <a:xfrm>
              <a:off x="-43922" y="-69266"/>
              <a:ext cx="31287467" cy="36127816"/>
            </a:xfrm>
            <a:custGeom>
              <a:avLst/>
              <a:gdLst/>
              <a:ahLst/>
              <a:cxnLst/>
              <a:rect l="l" t="t" r="r" b="b"/>
              <a:pathLst>
                <a:path w="31287467" h="36127817">
                  <a:moveTo>
                    <a:pt x="15643733" y="0"/>
                  </a:moveTo>
                  <a:lnTo>
                    <a:pt x="0" y="9031859"/>
                  </a:lnTo>
                  <a:lnTo>
                    <a:pt x="0" y="27095831"/>
                  </a:lnTo>
                  <a:lnTo>
                    <a:pt x="15643733" y="36127817"/>
                  </a:lnTo>
                  <a:lnTo>
                    <a:pt x="31287467" y="27095958"/>
                  </a:lnTo>
                  <a:lnTo>
                    <a:pt x="31287467" y="9031859"/>
                  </a:lnTo>
                  <a:lnTo>
                    <a:pt x="15643861" y="0"/>
                  </a:lnTo>
                  <a:close/>
                </a:path>
              </a:pathLst>
            </a:custGeom>
            <a:blipFill>
              <a:blip r:embed="rId4"/>
              <a:stretch>
                <a:fillRect l="-7735" r="-7735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 rot="1792715">
            <a:off x="-615248" y="8384496"/>
            <a:ext cx="4968491" cy="236003"/>
          </a:xfrm>
          <a:custGeom>
            <a:avLst/>
            <a:gdLst/>
            <a:ahLst/>
            <a:cxnLst/>
            <a:rect l="l" t="t" r="r" b="b"/>
            <a:pathLst>
              <a:path w="4968491" h="236003">
                <a:moveTo>
                  <a:pt x="0" y="0"/>
                </a:moveTo>
                <a:lnTo>
                  <a:pt x="4968491" y="0"/>
                </a:lnTo>
                <a:lnTo>
                  <a:pt x="4968491" y="236003"/>
                </a:lnTo>
                <a:lnTo>
                  <a:pt x="0" y="236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792182">
            <a:off x="3792011" y="8530453"/>
            <a:ext cx="4644064" cy="220593"/>
          </a:xfrm>
          <a:custGeom>
            <a:avLst/>
            <a:gdLst/>
            <a:ahLst/>
            <a:cxnLst/>
            <a:rect l="l" t="t" r="r" b="b"/>
            <a:pathLst>
              <a:path w="4644064" h="220593">
                <a:moveTo>
                  <a:pt x="0" y="0"/>
                </a:moveTo>
                <a:lnTo>
                  <a:pt x="4644064" y="0"/>
                </a:lnTo>
                <a:lnTo>
                  <a:pt x="4644064" y="220593"/>
                </a:lnTo>
                <a:lnTo>
                  <a:pt x="0" y="2205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</p:sp>
      <p:sp>
        <p:nvSpPr>
          <p:cNvPr id="37" name="مستطيل 36"/>
          <p:cNvSpPr/>
          <p:nvPr/>
        </p:nvSpPr>
        <p:spPr>
          <a:xfrm>
            <a:off x="11362762" y="1409700"/>
            <a:ext cx="5799583" cy="88807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09728" tIns="54864" rIns="109728" bIns="54864" rtlCol="1" anchor="ctr"/>
          <a:lstStyle/>
          <a:p>
            <a:pPr algn="ctr"/>
            <a:r>
              <a:rPr lang="ar-IQ" sz="4300" b="1" dirty="0">
                <a:solidFill>
                  <a:schemeClr val="bg1"/>
                </a:solidFill>
              </a:rPr>
              <a:t>الفئة المستهدفة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9E2CD3CC-8931-4A7A-B645-103D7B2FF7DF}"/>
              </a:ext>
            </a:extLst>
          </p:cNvPr>
          <p:cNvSpPr txBox="1"/>
          <p:nvPr/>
        </p:nvSpPr>
        <p:spPr>
          <a:xfrm>
            <a:off x="7704527" y="3195781"/>
            <a:ext cx="10583474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ar-IQ" sz="3600" b="1" dirty="0"/>
              <a:t>طلاب المرحلة الثالثة – كلية التربية البدنية وعلوم الرياضة – جامعة البصرة</a:t>
            </a:r>
            <a:endParaRPr lang="en-US" sz="3600" b="1" dirty="0"/>
          </a:p>
        </p:txBody>
      </p: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112A6465-1F79-4D19-8EFD-80193AB9509C}"/>
              </a:ext>
            </a:extLst>
          </p:cNvPr>
          <p:cNvGrpSpPr/>
          <p:nvPr/>
        </p:nvGrpSpPr>
        <p:grpSpPr>
          <a:xfrm>
            <a:off x="8709580" y="4834392"/>
            <a:ext cx="9144294" cy="1121817"/>
            <a:chOff x="1208110" y="1537364"/>
            <a:chExt cx="6754739" cy="1121817"/>
          </a:xfrm>
        </p:grpSpPr>
        <p:sp>
          <p:nvSpPr>
            <p:cNvPr id="51" name="مستطيل: زوايا علوية مستديرة 50">
              <a:extLst>
                <a:ext uri="{FF2B5EF4-FFF2-40B4-BE49-F238E27FC236}">
                  <a16:creationId xmlns:a16="http://schemas.microsoft.com/office/drawing/2014/main" id="{6CE18372-5988-4E0C-8E7A-3263CA15BB27}"/>
                </a:ext>
              </a:extLst>
            </p:cNvPr>
            <p:cNvSpPr/>
            <p:nvPr/>
          </p:nvSpPr>
          <p:spPr>
            <a:xfrm rot="5400000">
              <a:off x="4024571" y="-1279097"/>
              <a:ext cx="1121817" cy="6754739"/>
            </a:xfrm>
            <a:prstGeom prst="round2SameRect">
              <a:avLst/>
            </a:prstGeom>
            <a:solidFill>
              <a:srgbClr val="FEB80A">
                <a:lumMod val="40000"/>
                <a:lumOff val="60000"/>
                <a:alpha val="90000"/>
              </a:srgbClr>
            </a:solidFill>
            <a:ln w="25400" cap="flat" cmpd="sng" algn="ctr">
              <a:solidFill>
                <a:srgbClr val="3891A7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52" name="مستطيل: زوايا علوية مستديرة 4">
              <a:extLst>
                <a:ext uri="{FF2B5EF4-FFF2-40B4-BE49-F238E27FC236}">
                  <a16:creationId xmlns:a16="http://schemas.microsoft.com/office/drawing/2014/main" id="{41275386-8826-4BCD-961D-6AC02AF09F14}"/>
                </a:ext>
              </a:extLst>
            </p:cNvPr>
            <p:cNvSpPr txBox="1"/>
            <p:nvPr/>
          </p:nvSpPr>
          <p:spPr>
            <a:xfrm>
              <a:off x="1208111" y="1592126"/>
              <a:ext cx="6699976" cy="10122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56032" tIns="22860" rIns="22860" bIns="22860" numCol="1" spcCol="1270" anchor="ctr" anchorCtr="0">
              <a:noAutofit/>
            </a:bodyPr>
            <a:lstStyle/>
            <a:p>
              <a:pPr marL="285750" marR="0" lvl="1" indent="-285750" algn="ctr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ar-IQ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Gill Sans MT"/>
                  <a:ea typeface="+mn-ea"/>
                </a:rPr>
                <a:t>المكان : كلية التربية البدنية وعلوم الرياضة – جامعة البصرة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F8E85FEF-2395-4EA5-96A7-2D757C914B88}"/>
              </a:ext>
            </a:extLst>
          </p:cNvPr>
          <p:cNvGrpSpPr/>
          <p:nvPr/>
        </p:nvGrpSpPr>
        <p:grpSpPr>
          <a:xfrm>
            <a:off x="9794666" y="6687261"/>
            <a:ext cx="7328078" cy="1121817"/>
            <a:chOff x="1208110" y="3070652"/>
            <a:chExt cx="6754739" cy="1121817"/>
          </a:xfrm>
        </p:grpSpPr>
        <p:sp>
          <p:nvSpPr>
            <p:cNvPr id="54" name="مستطيل: زوايا علوية مستديرة 53">
              <a:extLst>
                <a:ext uri="{FF2B5EF4-FFF2-40B4-BE49-F238E27FC236}">
                  <a16:creationId xmlns:a16="http://schemas.microsoft.com/office/drawing/2014/main" id="{C046DA6F-8615-4CC3-AF2E-F8BBA0442101}"/>
                </a:ext>
              </a:extLst>
            </p:cNvPr>
            <p:cNvSpPr/>
            <p:nvPr/>
          </p:nvSpPr>
          <p:spPr>
            <a:xfrm rot="5400000">
              <a:off x="4024571" y="254191"/>
              <a:ext cx="1121817" cy="6754739"/>
            </a:xfrm>
            <a:prstGeom prst="round2SameRect">
              <a:avLst/>
            </a:prstGeom>
            <a:solidFill>
              <a:srgbClr val="84AA33">
                <a:lumMod val="20000"/>
                <a:lumOff val="80000"/>
                <a:alpha val="90000"/>
              </a:srgbClr>
            </a:solidFill>
            <a:ln w="25400" cap="flat" cmpd="sng" algn="ctr">
              <a:solidFill>
                <a:srgbClr val="3891A7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55" name="مستطيل: زوايا علوية مستديرة 4">
              <a:extLst>
                <a:ext uri="{FF2B5EF4-FFF2-40B4-BE49-F238E27FC236}">
                  <a16:creationId xmlns:a16="http://schemas.microsoft.com/office/drawing/2014/main" id="{C140F8BF-2496-4956-8F30-B98BA8D50A11}"/>
                </a:ext>
              </a:extLst>
            </p:cNvPr>
            <p:cNvSpPr txBox="1"/>
            <p:nvPr/>
          </p:nvSpPr>
          <p:spPr>
            <a:xfrm>
              <a:off x="1208111" y="3125415"/>
              <a:ext cx="6699976" cy="10122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91160" tIns="34925" rIns="34925" bIns="34925" numCol="1" spcCol="1270" anchor="ctr" anchorCtr="0">
              <a:noAutofit/>
            </a:bodyPr>
            <a:lstStyle/>
            <a:p>
              <a:pPr marL="285750" marR="0" lvl="1" indent="-285750" algn="r" defTabSz="2444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ar-IQ" sz="5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Gill Sans MT"/>
                  <a:ea typeface="+mn-ea"/>
                </a:rPr>
                <a:t>زمن المحاضرة : ساعتان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998130">
            <a:off x="-5216911" y="99185"/>
            <a:ext cx="14503583" cy="7811799"/>
            <a:chOff x="0" y="0"/>
            <a:chExt cx="1296853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6853" cy="698500"/>
            </a:xfrm>
            <a:custGeom>
              <a:avLst/>
              <a:gdLst/>
              <a:ahLst/>
              <a:cxnLst/>
              <a:rect l="l" t="t" r="r" b="b"/>
              <a:pathLst>
                <a:path w="1296853" h="698500">
                  <a:moveTo>
                    <a:pt x="1296853" y="349250"/>
                  </a:moveTo>
                  <a:lnTo>
                    <a:pt x="109365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93653" y="0"/>
                  </a:lnTo>
                  <a:lnTo>
                    <a:pt x="1296853" y="349250"/>
                  </a:lnTo>
                  <a:close/>
                </a:path>
              </a:pathLst>
            </a:custGeom>
            <a:solidFill>
              <a:srgbClr val="FFA91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1068253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مجموعة 35"/>
          <p:cNvGrpSpPr/>
          <p:nvPr/>
        </p:nvGrpSpPr>
        <p:grpSpPr>
          <a:xfrm>
            <a:off x="9299" y="1078059"/>
            <a:ext cx="8743695" cy="8408839"/>
            <a:chOff x="9299" y="1078059"/>
            <a:chExt cx="8743695" cy="8408839"/>
          </a:xfrm>
        </p:grpSpPr>
        <p:sp>
          <p:nvSpPr>
            <p:cNvPr id="5" name="Freeform 5"/>
            <p:cNvSpPr/>
            <p:nvPr/>
          </p:nvSpPr>
          <p:spPr>
            <a:xfrm rot="-1813147">
              <a:off x="9299" y="1526092"/>
              <a:ext cx="8743695" cy="7661663"/>
            </a:xfrm>
            <a:custGeom>
              <a:avLst/>
              <a:gdLst/>
              <a:ahLst/>
              <a:cxnLst/>
              <a:rect l="l" t="t" r="r" b="b"/>
              <a:pathLst>
                <a:path w="8743695" h="7661663">
                  <a:moveTo>
                    <a:pt x="0" y="0"/>
                  </a:moveTo>
                  <a:lnTo>
                    <a:pt x="8743695" y="0"/>
                  </a:lnTo>
                  <a:lnTo>
                    <a:pt x="8743695" y="7661662"/>
                  </a:lnTo>
                  <a:lnTo>
                    <a:pt x="0" y="7661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535399" y="1078059"/>
              <a:ext cx="7465597" cy="8408839"/>
              <a:chOff x="0" y="63695"/>
              <a:chExt cx="721626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23126" y="63695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024A59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82550"/>
                <a:ext cx="698500" cy="590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35" name="مجموعة 34"/>
          <p:cNvGrpSpPr/>
          <p:nvPr/>
        </p:nvGrpSpPr>
        <p:grpSpPr>
          <a:xfrm>
            <a:off x="9071776" y="116960"/>
            <a:ext cx="14503583" cy="9444383"/>
            <a:chOff x="9071776" y="116960"/>
            <a:chExt cx="14503583" cy="9444383"/>
          </a:xfrm>
        </p:grpSpPr>
        <p:grpSp>
          <p:nvGrpSpPr>
            <p:cNvPr id="9" name="Group 9"/>
            <p:cNvGrpSpPr/>
            <p:nvPr/>
          </p:nvGrpSpPr>
          <p:grpSpPr>
            <a:xfrm rot="-1787783">
              <a:off x="9071776" y="116960"/>
              <a:ext cx="14503583" cy="7811799"/>
              <a:chOff x="0" y="0"/>
              <a:chExt cx="1296853" cy="698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296853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1296853" h="698500">
                    <a:moveTo>
                      <a:pt x="1296853" y="349250"/>
                    </a:moveTo>
                    <a:lnTo>
                      <a:pt x="1093653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1093653" y="0"/>
                    </a:lnTo>
                    <a:lnTo>
                      <a:pt x="1296853" y="349250"/>
                    </a:lnTo>
                    <a:close/>
                  </a:path>
                </a:pathLst>
              </a:custGeom>
              <a:solidFill>
                <a:srgbClr val="FFA916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14300" y="-57150"/>
                <a:ext cx="1068253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4" name="مجموعة 33"/>
            <p:cNvGrpSpPr/>
            <p:nvPr/>
          </p:nvGrpSpPr>
          <p:grpSpPr>
            <a:xfrm>
              <a:off x="9592419" y="1152504"/>
              <a:ext cx="8743695" cy="8408839"/>
              <a:chOff x="9592419" y="1152504"/>
              <a:chExt cx="8743695" cy="8408839"/>
            </a:xfrm>
          </p:grpSpPr>
          <p:sp>
            <p:nvSpPr>
              <p:cNvPr id="12" name="Freeform 12"/>
              <p:cNvSpPr/>
              <p:nvPr/>
            </p:nvSpPr>
            <p:spPr>
              <a:xfrm rot="-1813147">
                <a:off x="9592419" y="1526092"/>
                <a:ext cx="8743695" cy="7661663"/>
              </a:xfrm>
              <a:custGeom>
                <a:avLst/>
                <a:gdLst/>
                <a:ahLst/>
                <a:cxnLst/>
                <a:rect l="l" t="t" r="r" b="b"/>
                <a:pathLst>
                  <a:path w="8743695" h="7661663">
                    <a:moveTo>
                      <a:pt x="0" y="0"/>
                    </a:moveTo>
                    <a:lnTo>
                      <a:pt x="8743695" y="0"/>
                    </a:lnTo>
                    <a:lnTo>
                      <a:pt x="8743695" y="7661662"/>
                    </a:lnTo>
                    <a:lnTo>
                      <a:pt x="0" y="76616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grpSp>
            <p:nvGrpSpPr>
              <p:cNvPr id="13" name="Group 13"/>
              <p:cNvGrpSpPr/>
              <p:nvPr/>
            </p:nvGrpSpPr>
            <p:grpSpPr>
              <a:xfrm>
                <a:off x="10363201" y="1152504"/>
                <a:ext cx="7238998" cy="8408839"/>
                <a:chOff x="-1223" y="0"/>
                <a:chExt cx="699723" cy="812800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-1223" y="0"/>
                  <a:ext cx="6985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500" h="812800">
                      <a:moveTo>
                        <a:pt x="349250" y="0"/>
                      </a:moveTo>
                      <a:lnTo>
                        <a:pt x="698500" y="203200"/>
                      </a:lnTo>
                      <a:lnTo>
                        <a:pt x="698500" y="609600"/>
                      </a:lnTo>
                      <a:lnTo>
                        <a:pt x="349250" y="812800"/>
                      </a:lnTo>
                      <a:lnTo>
                        <a:pt x="0" y="609600"/>
                      </a:lnTo>
                      <a:lnTo>
                        <a:pt x="0" y="203200"/>
                      </a:lnTo>
                      <a:lnTo>
                        <a:pt x="349250" y="0"/>
                      </a:lnTo>
                      <a:close/>
                    </a:path>
                  </a:pathLst>
                </a:custGeom>
                <a:solidFill>
                  <a:srgbClr val="024A59"/>
                </a:solidFill>
              </p:spPr>
            </p:sp>
            <p:sp>
              <p:nvSpPr>
                <p:cNvPr id="15" name="TextBox 15"/>
                <p:cNvSpPr txBox="1"/>
                <p:nvPr/>
              </p:nvSpPr>
              <p:spPr>
                <a:xfrm>
                  <a:off x="0" y="82550"/>
                  <a:ext cx="698500" cy="590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</p:grpSp>
      <p:grpSp>
        <p:nvGrpSpPr>
          <p:cNvPr id="16" name="Group 16"/>
          <p:cNvGrpSpPr/>
          <p:nvPr/>
        </p:nvGrpSpPr>
        <p:grpSpPr>
          <a:xfrm>
            <a:off x="3599525" y="1585023"/>
            <a:ext cx="1563243" cy="1819046"/>
            <a:chOff x="0" y="0"/>
            <a:chExt cx="6985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A916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182645" y="1585023"/>
            <a:ext cx="1563243" cy="1819046"/>
            <a:chOff x="0" y="0"/>
            <a:chExt cx="6985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A916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3890107" y="2109080"/>
            <a:ext cx="982079" cy="770932"/>
          </a:xfrm>
          <a:custGeom>
            <a:avLst/>
            <a:gdLst/>
            <a:ahLst/>
            <a:cxnLst/>
            <a:rect l="l" t="t" r="r" b="b"/>
            <a:pathLst>
              <a:path w="982079" h="770932">
                <a:moveTo>
                  <a:pt x="0" y="0"/>
                </a:moveTo>
                <a:lnTo>
                  <a:pt x="982079" y="0"/>
                </a:lnTo>
                <a:lnTo>
                  <a:pt x="982079" y="770932"/>
                </a:lnTo>
                <a:lnTo>
                  <a:pt x="0" y="7709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473487" y="2109080"/>
            <a:ext cx="981558" cy="770932"/>
          </a:xfrm>
          <a:custGeom>
            <a:avLst/>
            <a:gdLst/>
            <a:ahLst/>
            <a:cxnLst/>
            <a:rect l="l" t="t" r="r" b="b"/>
            <a:pathLst>
              <a:path w="981558" h="770932">
                <a:moveTo>
                  <a:pt x="0" y="0"/>
                </a:moveTo>
                <a:lnTo>
                  <a:pt x="981559" y="0"/>
                </a:lnTo>
                <a:lnTo>
                  <a:pt x="981559" y="770932"/>
                </a:lnTo>
                <a:lnTo>
                  <a:pt x="0" y="770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مستطيل 28"/>
          <p:cNvSpPr/>
          <p:nvPr/>
        </p:nvSpPr>
        <p:spPr>
          <a:xfrm>
            <a:off x="11734801" y="3571896"/>
            <a:ext cx="4357113" cy="7010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09728" tIns="54864" rIns="109728" bIns="54864" rtlCol="1" anchor="ctr"/>
          <a:lstStyle/>
          <a:p>
            <a:pPr algn="ctr"/>
            <a:r>
              <a:rPr lang="ar-IQ" sz="4000" b="1" dirty="0">
                <a:solidFill>
                  <a:schemeClr val="tx1"/>
                </a:solidFill>
              </a:rPr>
              <a:t>طريقة التقديم</a:t>
            </a:r>
          </a:p>
        </p:txBody>
      </p:sp>
      <p:sp>
        <p:nvSpPr>
          <p:cNvPr id="30" name="مستطيل 29"/>
          <p:cNvSpPr/>
          <p:nvPr/>
        </p:nvSpPr>
        <p:spPr>
          <a:xfrm>
            <a:off x="11734800" y="4332964"/>
            <a:ext cx="4357113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Low" rtl="1">
              <a:lnSpc>
                <a:spcPct val="150000"/>
              </a:lnSpc>
              <a:buFont typeface="Arial" pitchFamily="34" charset="0"/>
              <a:buChar char="•"/>
            </a:pPr>
            <a:r>
              <a:rPr lang="ar-IQ" sz="4000" b="1" dirty="0">
                <a:solidFill>
                  <a:schemeClr val="bg1"/>
                </a:solidFill>
              </a:rPr>
              <a:t>الشــــرح النظري</a:t>
            </a:r>
          </a:p>
          <a:p>
            <a:pPr marL="411480" indent="-411480" algn="justLow" rtl="1">
              <a:lnSpc>
                <a:spcPct val="150000"/>
              </a:lnSpc>
              <a:buFont typeface="Arial" pitchFamily="34" charset="0"/>
              <a:buChar char="•"/>
            </a:pPr>
            <a:r>
              <a:rPr lang="ar-IQ" sz="4000" b="1" dirty="0">
                <a:solidFill>
                  <a:schemeClr val="bg1"/>
                </a:solidFill>
              </a:rPr>
              <a:t>الأمثلـــــة العمـلية</a:t>
            </a:r>
          </a:p>
          <a:p>
            <a:pPr marL="411480" indent="-411480" algn="justLow" rtl="1">
              <a:lnSpc>
                <a:spcPct val="150000"/>
              </a:lnSpc>
              <a:buFont typeface="Arial" pitchFamily="34" charset="0"/>
              <a:buChar char="•"/>
            </a:pPr>
            <a:r>
              <a:rPr lang="ar-IQ" sz="4000" b="1" dirty="0">
                <a:solidFill>
                  <a:schemeClr val="bg1"/>
                </a:solidFill>
              </a:rPr>
              <a:t>الأنشطة التفـاعلية</a:t>
            </a:r>
            <a:endParaRPr lang="ar-IQ" sz="4000" b="1" dirty="0"/>
          </a:p>
        </p:txBody>
      </p:sp>
      <p:sp>
        <p:nvSpPr>
          <p:cNvPr id="31" name="مستطيل 30"/>
          <p:cNvSpPr/>
          <p:nvPr/>
        </p:nvSpPr>
        <p:spPr>
          <a:xfrm>
            <a:off x="2509543" y="3543300"/>
            <a:ext cx="4357113" cy="7010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09728" tIns="54864" rIns="109728" bIns="54864" rtlCol="1" anchor="ctr"/>
          <a:lstStyle/>
          <a:p>
            <a:pPr algn="ctr"/>
            <a:r>
              <a:rPr lang="ar-IQ" sz="4000" b="1" dirty="0">
                <a:solidFill>
                  <a:schemeClr val="tx1"/>
                </a:solidFill>
              </a:rPr>
              <a:t>وسائل التقديم</a:t>
            </a:r>
          </a:p>
        </p:txBody>
      </p:sp>
      <p:sp>
        <p:nvSpPr>
          <p:cNvPr id="32" name="مستطيل 31"/>
          <p:cNvSpPr/>
          <p:nvPr/>
        </p:nvSpPr>
        <p:spPr>
          <a:xfrm>
            <a:off x="1058144" y="4304368"/>
            <a:ext cx="6180856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0530" indent="-430530" algn="justLow" rtl="1">
              <a:lnSpc>
                <a:spcPct val="150000"/>
              </a:lnSpc>
              <a:buFont typeface="Arial" pitchFamily="34" charset="0"/>
              <a:buChar char="•"/>
            </a:pPr>
            <a:r>
              <a:rPr lang="ar-IQ" sz="4000" b="1" dirty="0">
                <a:solidFill>
                  <a:schemeClr val="bg1"/>
                </a:solidFill>
              </a:rPr>
              <a:t>شرائح باوربوينت</a:t>
            </a:r>
          </a:p>
          <a:p>
            <a:pPr marL="411480" indent="-411480" algn="justLow" rtl="1">
              <a:lnSpc>
                <a:spcPct val="150000"/>
              </a:lnSpc>
              <a:buFont typeface="Arial" pitchFamily="34" charset="0"/>
              <a:buChar char="•"/>
            </a:pPr>
            <a:r>
              <a:rPr lang="ar-IQ" sz="4000" b="1" dirty="0">
                <a:solidFill>
                  <a:schemeClr val="bg1"/>
                </a:solidFill>
              </a:rPr>
              <a:t>مقاطـــــــع فيديو</a:t>
            </a:r>
          </a:p>
          <a:p>
            <a:pPr marL="411480" indent="-411480" algn="justLow" rtl="1">
              <a:lnSpc>
                <a:spcPct val="150000"/>
              </a:lnSpc>
              <a:buFont typeface="Arial" pitchFamily="34" charset="0"/>
              <a:buChar char="•"/>
            </a:pPr>
            <a:r>
              <a:rPr lang="ar-IQ" sz="4000" b="1" dirty="0">
                <a:solidFill>
                  <a:schemeClr val="bg1"/>
                </a:solidFill>
              </a:rPr>
              <a:t>اختبارات قصيرة و مناقشة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806278" y="942565"/>
            <a:ext cx="4709936" cy="10639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58368" indent="-493776" rtl="1">
              <a:buClr>
                <a:schemeClr val="tx1">
                  <a:shade val="95000"/>
                </a:schemeClr>
              </a:buClr>
            </a:pPr>
            <a:r>
              <a:rPr lang="ar-IQ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raditional Arabic" panose="02020603050405020304" pitchFamily="18" charset="-78"/>
                <a:cs typeface="Traditional Arabic" panose="02020603050405020304" pitchFamily="18" charset="-78"/>
              </a:rPr>
              <a:t>طريقة تقديم المحتوى 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مجموعة 24"/>
          <p:cNvGrpSpPr/>
          <p:nvPr/>
        </p:nvGrpSpPr>
        <p:grpSpPr>
          <a:xfrm>
            <a:off x="9071776" y="190500"/>
            <a:ext cx="14503583" cy="9444383"/>
            <a:chOff x="9071776" y="116960"/>
            <a:chExt cx="14503583" cy="9444383"/>
          </a:xfrm>
        </p:grpSpPr>
        <p:grpSp>
          <p:nvGrpSpPr>
            <p:cNvPr id="35" name="مجموعة 34"/>
            <p:cNvGrpSpPr/>
            <p:nvPr/>
          </p:nvGrpSpPr>
          <p:grpSpPr>
            <a:xfrm>
              <a:off x="9071776" y="116960"/>
              <a:ext cx="14503583" cy="9444383"/>
              <a:chOff x="9071776" y="116960"/>
              <a:chExt cx="14503583" cy="9444383"/>
            </a:xfrm>
          </p:grpSpPr>
          <p:grpSp>
            <p:nvGrpSpPr>
              <p:cNvPr id="9" name="Group 9"/>
              <p:cNvGrpSpPr/>
              <p:nvPr/>
            </p:nvGrpSpPr>
            <p:grpSpPr>
              <a:xfrm rot="-1787783">
                <a:off x="9071776" y="116960"/>
                <a:ext cx="14503583" cy="7811799"/>
                <a:chOff x="0" y="0"/>
                <a:chExt cx="1296853" cy="698500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1296853" cy="69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6853" h="698500">
                      <a:moveTo>
                        <a:pt x="1296853" y="349250"/>
                      </a:moveTo>
                      <a:lnTo>
                        <a:pt x="1093653" y="698500"/>
                      </a:lnTo>
                      <a:lnTo>
                        <a:pt x="203200" y="698500"/>
                      </a:lnTo>
                      <a:lnTo>
                        <a:pt x="0" y="349250"/>
                      </a:lnTo>
                      <a:lnTo>
                        <a:pt x="203200" y="0"/>
                      </a:lnTo>
                      <a:lnTo>
                        <a:pt x="1093653" y="0"/>
                      </a:lnTo>
                      <a:lnTo>
                        <a:pt x="1296853" y="34925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</p:spPr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114300" y="-57150"/>
                  <a:ext cx="1068253" cy="7556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34" name="مجموعة 33"/>
              <p:cNvGrpSpPr/>
              <p:nvPr/>
            </p:nvGrpSpPr>
            <p:grpSpPr>
              <a:xfrm>
                <a:off x="9592419" y="1152504"/>
                <a:ext cx="8743695" cy="8408839"/>
                <a:chOff x="9592419" y="1152504"/>
                <a:chExt cx="8743695" cy="8408839"/>
              </a:xfrm>
            </p:grpSpPr>
            <p:sp>
              <p:nvSpPr>
                <p:cNvPr id="12" name="Freeform 12"/>
                <p:cNvSpPr/>
                <p:nvPr/>
              </p:nvSpPr>
              <p:spPr>
                <a:xfrm rot="-1813147">
                  <a:off x="9592419" y="1526092"/>
                  <a:ext cx="8743695" cy="7661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43695" h="7661663">
                      <a:moveTo>
                        <a:pt x="0" y="0"/>
                      </a:moveTo>
                      <a:lnTo>
                        <a:pt x="8743695" y="0"/>
                      </a:lnTo>
                      <a:lnTo>
                        <a:pt x="8743695" y="7661662"/>
                      </a:lnTo>
                      <a:lnTo>
                        <a:pt x="0" y="76616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/>
                  <a:stretch>
                    <a:fillRect/>
                  </a:stretch>
                </a:blipFill>
              </p:spPr>
            </p:sp>
            <p:grpSp>
              <p:nvGrpSpPr>
                <p:cNvPr id="13" name="Group 13"/>
                <p:cNvGrpSpPr/>
                <p:nvPr/>
              </p:nvGrpSpPr>
              <p:grpSpPr>
                <a:xfrm>
                  <a:off x="10363201" y="1152504"/>
                  <a:ext cx="7238998" cy="8408839"/>
                  <a:chOff x="-1223" y="0"/>
                  <a:chExt cx="699723" cy="812800"/>
                </a:xfrm>
              </p:grpSpPr>
              <p:sp>
                <p:nvSpPr>
                  <p:cNvPr id="14" name="Freeform 14"/>
                  <p:cNvSpPr/>
                  <p:nvPr/>
                </p:nvSpPr>
                <p:spPr>
                  <a:xfrm>
                    <a:off x="-1223" y="0"/>
                    <a:ext cx="6985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500" h="812800">
                        <a:moveTo>
                          <a:pt x="349250" y="0"/>
                        </a:moveTo>
                        <a:lnTo>
                          <a:pt x="698500" y="203200"/>
                        </a:lnTo>
                        <a:lnTo>
                          <a:pt x="698500" y="609600"/>
                        </a:lnTo>
                        <a:lnTo>
                          <a:pt x="349250" y="812800"/>
                        </a:lnTo>
                        <a:lnTo>
                          <a:pt x="0" y="609600"/>
                        </a:lnTo>
                        <a:lnTo>
                          <a:pt x="0" y="203200"/>
                        </a:lnTo>
                        <a:lnTo>
                          <a:pt x="349250" y="0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</p:spPr>
              </p:sp>
              <p:sp>
                <p:nvSpPr>
                  <p:cNvPr id="15" name="TextBox 15"/>
                  <p:cNvSpPr txBox="1"/>
                  <p:nvPr/>
                </p:nvSpPr>
                <p:spPr>
                  <a:xfrm>
                    <a:off x="0" y="82550"/>
                    <a:ext cx="698500" cy="59055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</p:grpSp>
        </p:grpSp>
        <p:sp>
          <p:nvSpPr>
            <p:cNvPr id="29" name="مستطيل 28"/>
            <p:cNvSpPr/>
            <p:nvPr/>
          </p:nvSpPr>
          <p:spPr>
            <a:xfrm>
              <a:off x="11727943" y="2559571"/>
              <a:ext cx="4357113" cy="70104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FFC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109728" tIns="54864" rIns="109728" bIns="54864" rtlCol="1" anchor="ctr"/>
            <a:lstStyle/>
            <a:p>
              <a:pPr algn="ctr"/>
              <a:r>
                <a:rPr lang="ar-IQ" sz="4000" b="1" dirty="0">
                  <a:solidFill>
                    <a:schemeClr val="bg1"/>
                  </a:solidFill>
                </a:rPr>
                <a:t>الهدف العام </a:t>
              </a:r>
            </a:p>
          </p:txBody>
        </p:sp>
        <p:sp>
          <p:nvSpPr>
            <p:cNvPr id="30" name="مستطيل 29"/>
            <p:cNvSpPr/>
            <p:nvPr/>
          </p:nvSpPr>
          <p:spPr>
            <a:xfrm>
              <a:off x="10889742" y="3320639"/>
              <a:ext cx="6019800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algn="ctr" rtl="1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ar-IQ" sz="4000" b="1" dirty="0"/>
                <a:t>اكساب الطلبة معرفة ماهي التغذية الراجعة</a:t>
              </a:r>
            </a:p>
          </p:txBody>
        </p:sp>
      </p:grpSp>
      <p:grpSp>
        <p:nvGrpSpPr>
          <p:cNvPr id="26" name="مجموعة 25"/>
          <p:cNvGrpSpPr/>
          <p:nvPr/>
        </p:nvGrpSpPr>
        <p:grpSpPr>
          <a:xfrm>
            <a:off x="-5216911" y="99185"/>
            <a:ext cx="14503583" cy="9338355"/>
            <a:chOff x="-5216911" y="99185"/>
            <a:chExt cx="14503583" cy="9338355"/>
          </a:xfrm>
        </p:grpSpPr>
        <p:grpSp>
          <p:nvGrpSpPr>
            <p:cNvPr id="2" name="Group 2"/>
            <p:cNvGrpSpPr/>
            <p:nvPr/>
          </p:nvGrpSpPr>
          <p:grpSpPr>
            <a:xfrm rot="-8998130">
              <a:off x="-5216911" y="99185"/>
              <a:ext cx="14503583" cy="7811799"/>
              <a:chOff x="0" y="0"/>
              <a:chExt cx="1296853" cy="6985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296853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1296853" h="698500">
                    <a:moveTo>
                      <a:pt x="1296853" y="349250"/>
                    </a:moveTo>
                    <a:lnTo>
                      <a:pt x="1093653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1093653" y="0"/>
                    </a:lnTo>
                    <a:lnTo>
                      <a:pt x="1296853" y="349250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114300" y="-57150"/>
                <a:ext cx="1068253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" name="مجموعة 35"/>
            <p:cNvGrpSpPr/>
            <p:nvPr/>
          </p:nvGrpSpPr>
          <p:grpSpPr>
            <a:xfrm>
              <a:off x="9299" y="1028701"/>
              <a:ext cx="8743695" cy="8408839"/>
              <a:chOff x="9299" y="1028701"/>
              <a:chExt cx="8743695" cy="8408839"/>
            </a:xfrm>
          </p:grpSpPr>
          <p:sp>
            <p:nvSpPr>
              <p:cNvPr id="5" name="Freeform 5"/>
              <p:cNvSpPr/>
              <p:nvPr/>
            </p:nvSpPr>
            <p:spPr>
              <a:xfrm rot="-1813147">
                <a:off x="9299" y="1526092"/>
                <a:ext cx="8743695" cy="7661663"/>
              </a:xfrm>
              <a:custGeom>
                <a:avLst/>
                <a:gdLst/>
                <a:ahLst/>
                <a:cxnLst/>
                <a:rect l="l" t="t" r="r" b="b"/>
                <a:pathLst>
                  <a:path w="8743695" h="7661663">
                    <a:moveTo>
                      <a:pt x="0" y="0"/>
                    </a:moveTo>
                    <a:lnTo>
                      <a:pt x="8743695" y="0"/>
                    </a:lnTo>
                    <a:lnTo>
                      <a:pt x="8743695" y="7661662"/>
                    </a:lnTo>
                    <a:lnTo>
                      <a:pt x="0" y="76616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grpSp>
            <p:nvGrpSpPr>
              <p:cNvPr id="6" name="Group 6"/>
              <p:cNvGrpSpPr/>
              <p:nvPr/>
            </p:nvGrpSpPr>
            <p:grpSpPr>
              <a:xfrm>
                <a:off x="152397" y="1028701"/>
                <a:ext cx="7953637" cy="8408839"/>
                <a:chOff x="-37021" y="58924"/>
                <a:chExt cx="768800" cy="8128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-37021" y="58924"/>
                  <a:ext cx="768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500" h="812800">
                      <a:moveTo>
                        <a:pt x="349250" y="0"/>
                      </a:moveTo>
                      <a:lnTo>
                        <a:pt x="698500" y="203200"/>
                      </a:lnTo>
                      <a:lnTo>
                        <a:pt x="698500" y="609600"/>
                      </a:lnTo>
                      <a:lnTo>
                        <a:pt x="349250" y="812800"/>
                      </a:lnTo>
                      <a:lnTo>
                        <a:pt x="0" y="609600"/>
                      </a:lnTo>
                      <a:lnTo>
                        <a:pt x="0" y="203200"/>
                      </a:lnTo>
                      <a:lnTo>
                        <a:pt x="349250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0" y="82550"/>
                  <a:ext cx="698500" cy="590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8" name="TextBox 18"/>
            <p:cNvSpPr txBox="1"/>
            <p:nvPr/>
          </p:nvSpPr>
          <p:spPr>
            <a:xfrm>
              <a:off x="3599524" y="1769770"/>
              <a:ext cx="1563244" cy="1321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31" name="مستطيل 30"/>
            <p:cNvSpPr/>
            <p:nvPr/>
          </p:nvSpPr>
          <p:spPr>
            <a:xfrm>
              <a:off x="1936241" y="2209051"/>
              <a:ext cx="4357113" cy="70104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FFC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109728" tIns="54864" rIns="109728" bIns="54864" rtlCol="1" anchor="ctr"/>
            <a:lstStyle/>
            <a:p>
              <a:pPr algn="ctr"/>
              <a:r>
                <a:rPr lang="ar-IQ" sz="4000" b="1" dirty="0">
                  <a:solidFill>
                    <a:schemeClr val="bg1"/>
                  </a:solidFill>
                </a:rPr>
                <a:t>الاهداف السلوكية </a:t>
              </a:r>
            </a:p>
          </p:txBody>
        </p:sp>
        <p:sp>
          <p:nvSpPr>
            <p:cNvPr id="32" name="مستطيل 31"/>
            <p:cNvSpPr/>
            <p:nvPr/>
          </p:nvSpPr>
          <p:spPr>
            <a:xfrm>
              <a:off x="304794" y="3076141"/>
              <a:ext cx="7772406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8275" indent="-168275" algn="justLow" rtl="1">
                <a:buFont typeface="Arial" pitchFamily="34" charset="0"/>
                <a:buChar char="•"/>
              </a:pPr>
              <a:r>
                <a:rPr lang="ar-IQ" sz="4400" b="1" dirty="0"/>
                <a:t> ان يعرف ما هي التغذية الراجعة </a:t>
              </a:r>
            </a:p>
            <a:p>
              <a:pPr marL="168275" indent="-168275" algn="justLow" rtl="1">
                <a:buFont typeface="Arial" pitchFamily="34" charset="0"/>
                <a:buChar char="•"/>
              </a:pPr>
              <a:r>
                <a:rPr lang="ar-IQ" sz="4400" b="1" dirty="0"/>
                <a:t>ان يفهم الطالب ماهي مصادر التغذية الراجعة </a:t>
              </a:r>
            </a:p>
            <a:p>
              <a:pPr marL="168275" indent="-168275" algn="justLow" rtl="1">
                <a:buFont typeface="Arial" pitchFamily="34" charset="0"/>
                <a:buChar char="•"/>
              </a:pPr>
              <a:r>
                <a:rPr lang="ar-IQ" sz="4400" b="1" dirty="0"/>
                <a:t>ان يعدد الطالب فوائد التغذية الراجعة</a:t>
              </a:r>
            </a:p>
            <a:p>
              <a:pPr marL="168275" indent="-168275" algn="justLow" rtl="1">
                <a:buFont typeface="Arial" pitchFamily="34" charset="0"/>
                <a:buChar char="•"/>
              </a:pPr>
              <a:r>
                <a:rPr lang="ar-IQ" sz="4400" b="1" dirty="0"/>
                <a:t> ان يحلل الطالب ما هي شروط التغذية الراجعة</a:t>
              </a:r>
            </a:p>
          </p:txBody>
        </p:sp>
      </p:grpSp>
      <p:sp>
        <p:nvSpPr>
          <p:cNvPr id="46" name="Title 1"/>
          <p:cNvSpPr txBox="1">
            <a:spLocks/>
          </p:cNvSpPr>
          <p:nvPr/>
        </p:nvSpPr>
        <p:spPr>
          <a:xfrm>
            <a:off x="5791200" y="434743"/>
            <a:ext cx="6170390" cy="10639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58368" indent="-493776" rtl="1">
              <a:buClr>
                <a:schemeClr val="tx1">
                  <a:shade val="95000"/>
                </a:schemeClr>
              </a:buClr>
            </a:pPr>
            <a:r>
              <a:rPr lang="ar-IQ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اهداف المحاضرة :</a:t>
            </a:r>
            <a:endParaRPr lang="en-US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4661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 txBox="1">
            <a:spLocks/>
          </p:cNvSpPr>
          <p:nvPr/>
        </p:nvSpPr>
        <p:spPr>
          <a:xfrm>
            <a:off x="5791200" y="83127"/>
            <a:ext cx="6170390" cy="10639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58368" indent="-493776" rtl="1">
              <a:buClr>
                <a:schemeClr val="tx1">
                  <a:shade val="95000"/>
                </a:schemeClr>
              </a:buClr>
            </a:pPr>
            <a:r>
              <a:rPr lang="ar-IQ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تابع الفيديو:</a:t>
            </a:r>
            <a:endParaRPr lang="en-US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0" name="WhatsApp Video 2024-11-21 at 10.39.02 AM">
            <a:hlinkClick r:id="" action="ppaction://media"/>
            <a:extLst>
              <a:ext uri="{FF2B5EF4-FFF2-40B4-BE49-F238E27FC236}">
                <a16:creationId xmlns:a16="http://schemas.microsoft.com/office/drawing/2014/main" id="{D009B0BA-441F-4A72-A5DB-A428E99150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8706"/>
            <a:ext cx="18288000" cy="848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 txBox="1">
            <a:spLocks/>
          </p:cNvSpPr>
          <p:nvPr/>
        </p:nvSpPr>
        <p:spPr>
          <a:xfrm>
            <a:off x="5791200" y="83127"/>
            <a:ext cx="6170390" cy="10639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58368" indent="-493776" rtl="1">
              <a:buClr>
                <a:schemeClr val="tx1">
                  <a:shade val="95000"/>
                </a:schemeClr>
              </a:buClr>
            </a:pPr>
            <a:r>
              <a:rPr lang="ar-IQ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تابع الفيديو:</a:t>
            </a:r>
            <a:endParaRPr lang="en-US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4" name="WhatsApp Video 2024-11-21 at 10.39.04 AM">
            <a:hlinkClick r:id="" action="ppaction://media"/>
            <a:extLst>
              <a:ext uri="{FF2B5EF4-FFF2-40B4-BE49-F238E27FC236}">
                <a16:creationId xmlns:a16="http://schemas.microsoft.com/office/drawing/2014/main" id="{8F76BB14-6B56-4D55-9569-799C4E1A6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562100"/>
            <a:ext cx="13563600" cy="872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5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787783">
            <a:off x="7090545" y="6698306"/>
            <a:ext cx="10291886" cy="7410406"/>
            <a:chOff x="0" y="0"/>
            <a:chExt cx="1296853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6853" cy="698500"/>
            </a:xfrm>
            <a:custGeom>
              <a:avLst/>
              <a:gdLst/>
              <a:ahLst/>
              <a:cxnLst/>
              <a:rect l="l" t="t" r="r" b="b"/>
              <a:pathLst>
                <a:path w="1296853" h="698500">
                  <a:moveTo>
                    <a:pt x="1296853" y="349250"/>
                  </a:moveTo>
                  <a:lnTo>
                    <a:pt x="109365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93653" y="0"/>
                  </a:lnTo>
                  <a:lnTo>
                    <a:pt x="1296853" y="349250"/>
                  </a:lnTo>
                  <a:close/>
                </a:path>
              </a:pathLst>
            </a:custGeom>
            <a:solidFill>
              <a:srgbClr val="FFA91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1068253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775767" flipV="1">
            <a:off x="7864699" y="9517084"/>
            <a:ext cx="4968491" cy="236003"/>
          </a:xfrm>
          <a:custGeom>
            <a:avLst/>
            <a:gdLst/>
            <a:ahLst/>
            <a:cxnLst/>
            <a:rect l="l" t="t" r="r" b="b"/>
            <a:pathLst>
              <a:path w="4968491" h="236003">
                <a:moveTo>
                  <a:pt x="0" y="236003"/>
                </a:moveTo>
                <a:lnTo>
                  <a:pt x="4968491" y="236003"/>
                </a:lnTo>
                <a:lnTo>
                  <a:pt x="4968491" y="0"/>
                </a:lnTo>
                <a:lnTo>
                  <a:pt x="0" y="0"/>
                </a:lnTo>
                <a:lnTo>
                  <a:pt x="0" y="236003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1787783">
            <a:off x="8132417" y="8814460"/>
            <a:ext cx="8260981" cy="3065584"/>
            <a:chOff x="0" y="0"/>
            <a:chExt cx="3083192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83192" cy="698500"/>
            </a:xfrm>
            <a:custGeom>
              <a:avLst/>
              <a:gdLst/>
              <a:ahLst/>
              <a:cxnLst/>
              <a:rect l="l" t="t" r="r" b="b"/>
              <a:pathLst>
                <a:path w="3083192" h="698500">
                  <a:moveTo>
                    <a:pt x="3083192" y="349250"/>
                  </a:moveTo>
                  <a:lnTo>
                    <a:pt x="2879992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879992" y="0"/>
                  </a:lnTo>
                  <a:lnTo>
                    <a:pt x="3083192" y="349250"/>
                  </a:lnTo>
                  <a:close/>
                </a:path>
              </a:pathLst>
            </a:custGeom>
            <a:solidFill>
              <a:srgbClr val="024A5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2854592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787783">
            <a:off x="10746209" y="-1242066"/>
            <a:ext cx="11228500" cy="7410406"/>
            <a:chOff x="0" y="0"/>
            <a:chExt cx="1296853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6853" cy="698500"/>
            </a:xfrm>
            <a:custGeom>
              <a:avLst/>
              <a:gdLst/>
              <a:ahLst/>
              <a:cxnLst/>
              <a:rect l="l" t="t" r="r" b="b"/>
              <a:pathLst>
                <a:path w="1296853" h="698500">
                  <a:moveTo>
                    <a:pt x="1296853" y="349250"/>
                  </a:moveTo>
                  <a:lnTo>
                    <a:pt x="109365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93653" y="0"/>
                  </a:lnTo>
                  <a:lnTo>
                    <a:pt x="1296853" y="349250"/>
                  </a:lnTo>
                  <a:close/>
                </a:path>
              </a:pathLst>
            </a:custGeom>
            <a:solidFill>
              <a:srgbClr val="024A5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57150"/>
              <a:ext cx="1068253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787783">
            <a:off x="9799248" y="-95936"/>
            <a:ext cx="11836706" cy="7811799"/>
            <a:chOff x="0" y="0"/>
            <a:chExt cx="1296853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96853" cy="698500"/>
            </a:xfrm>
            <a:custGeom>
              <a:avLst/>
              <a:gdLst/>
              <a:ahLst/>
              <a:cxnLst/>
              <a:rect l="l" t="t" r="r" b="b"/>
              <a:pathLst>
                <a:path w="1296853" h="698500">
                  <a:moveTo>
                    <a:pt x="1296853" y="349250"/>
                  </a:moveTo>
                  <a:lnTo>
                    <a:pt x="109365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93653" y="0"/>
                  </a:lnTo>
                  <a:lnTo>
                    <a:pt x="1296853" y="349250"/>
                  </a:lnTo>
                  <a:close/>
                </a:path>
              </a:pathLst>
            </a:custGeom>
            <a:solidFill>
              <a:srgbClr val="FFA91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57150"/>
              <a:ext cx="1068253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-1775767">
            <a:off x="13825705" y="8472786"/>
            <a:ext cx="4968491" cy="236003"/>
          </a:xfrm>
          <a:custGeom>
            <a:avLst/>
            <a:gdLst/>
            <a:ahLst/>
            <a:cxnLst/>
            <a:rect l="l" t="t" r="r" b="b"/>
            <a:pathLst>
              <a:path w="4968491" h="236003">
                <a:moveTo>
                  <a:pt x="0" y="0"/>
                </a:moveTo>
                <a:lnTo>
                  <a:pt x="4968491" y="0"/>
                </a:lnTo>
                <a:lnTo>
                  <a:pt x="4968491" y="236003"/>
                </a:lnTo>
                <a:lnTo>
                  <a:pt x="0" y="236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775767" flipV="1">
            <a:off x="11104039" y="765857"/>
            <a:ext cx="4968491" cy="236003"/>
          </a:xfrm>
          <a:custGeom>
            <a:avLst/>
            <a:gdLst/>
            <a:ahLst/>
            <a:cxnLst/>
            <a:rect l="l" t="t" r="r" b="b"/>
            <a:pathLst>
              <a:path w="4968491" h="236003">
                <a:moveTo>
                  <a:pt x="0" y="236004"/>
                </a:moveTo>
                <a:lnTo>
                  <a:pt x="4968491" y="236004"/>
                </a:lnTo>
                <a:lnTo>
                  <a:pt x="4968491" y="0"/>
                </a:lnTo>
                <a:lnTo>
                  <a:pt x="0" y="0"/>
                </a:lnTo>
                <a:lnTo>
                  <a:pt x="0" y="236004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04615">
            <a:off x="9891747" y="8537528"/>
            <a:ext cx="4644064" cy="220593"/>
          </a:xfrm>
          <a:custGeom>
            <a:avLst/>
            <a:gdLst/>
            <a:ahLst/>
            <a:cxnLst/>
            <a:rect l="l" t="t" r="r" b="b"/>
            <a:pathLst>
              <a:path w="4644064" h="220593">
                <a:moveTo>
                  <a:pt x="0" y="0"/>
                </a:moveTo>
                <a:lnTo>
                  <a:pt x="4644063" y="0"/>
                </a:lnTo>
                <a:lnTo>
                  <a:pt x="4644063" y="220593"/>
                </a:lnTo>
                <a:lnTo>
                  <a:pt x="0" y="2205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8574033-458C-4C5E-B5F5-9B270449F440}"/>
              </a:ext>
            </a:extLst>
          </p:cNvPr>
          <p:cNvSpPr/>
          <p:nvPr/>
        </p:nvSpPr>
        <p:spPr>
          <a:xfrm rot="19679515">
            <a:off x="10340338" y="1957708"/>
            <a:ext cx="6580105" cy="57279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ar-IQ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PT Bold Heading" panose="02010400000000000000" pitchFamily="2" charset="-78"/>
              </a:rPr>
              <a:t>نشاط : 1</a:t>
            </a:r>
            <a:r>
              <a:rPr kumimoji="0" lang="ar-IQ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ما هي </a:t>
            </a:r>
            <a:r>
              <a:rPr lang="ar-IQ" sz="7200" b="1" dirty="0">
                <a:cs typeface="PT Bold Heading" panose="02010400000000000000" pitchFamily="2" charset="-78"/>
              </a:rPr>
              <a:t>التغذية الراجعة</a:t>
            </a:r>
            <a:endParaRPr lang="en-US" sz="7200" dirty="0">
              <a:cs typeface="PT Bold Heading" panose="02010400000000000000" pitchFamily="2" charset="-78"/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5FDC0B09-7BCA-4BDA-9CD5-BF606D757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6" y="0"/>
            <a:ext cx="867495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67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 flipH="1">
            <a:off x="16351493" y="-672069"/>
            <a:ext cx="2117840" cy="3264897"/>
          </a:xfrm>
          <a:custGeom>
            <a:avLst/>
            <a:gdLst/>
            <a:ahLst/>
            <a:cxnLst/>
            <a:rect l="l" t="t" r="r" b="b"/>
            <a:pathLst>
              <a:path w="2117840" h="3264897">
                <a:moveTo>
                  <a:pt x="2117840" y="0"/>
                </a:moveTo>
                <a:lnTo>
                  <a:pt x="0" y="0"/>
                </a:lnTo>
                <a:lnTo>
                  <a:pt x="0" y="3264898"/>
                </a:lnTo>
                <a:lnTo>
                  <a:pt x="2117840" y="3264898"/>
                </a:lnTo>
                <a:lnTo>
                  <a:pt x="21178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18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938494" y="9963150"/>
            <a:ext cx="16477376" cy="783580"/>
            <a:chOff x="0" y="0"/>
            <a:chExt cx="4339720" cy="2063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39720" cy="206375"/>
            </a:xfrm>
            <a:custGeom>
              <a:avLst/>
              <a:gdLst/>
              <a:ahLst/>
              <a:cxnLst/>
              <a:rect l="l" t="t" r="r" b="b"/>
              <a:pathLst>
                <a:path w="4339720" h="206375">
                  <a:moveTo>
                    <a:pt x="203200" y="0"/>
                  </a:moveTo>
                  <a:lnTo>
                    <a:pt x="4339720" y="0"/>
                  </a:lnTo>
                  <a:lnTo>
                    <a:pt x="4136520" y="206375"/>
                  </a:lnTo>
                  <a:lnTo>
                    <a:pt x="0" y="2063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A9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57150"/>
              <a:ext cx="4136520" cy="26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024868" y="9963150"/>
            <a:ext cx="7295490" cy="783580"/>
            <a:chOff x="0" y="0"/>
            <a:chExt cx="1921446" cy="2063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21446" cy="206375"/>
            </a:xfrm>
            <a:custGeom>
              <a:avLst/>
              <a:gdLst/>
              <a:ahLst/>
              <a:cxnLst/>
              <a:rect l="l" t="t" r="r" b="b"/>
              <a:pathLst>
                <a:path w="1921446" h="206375">
                  <a:moveTo>
                    <a:pt x="203200" y="0"/>
                  </a:moveTo>
                  <a:lnTo>
                    <a:pt x="1921446" y="0"/>
                  </a:lnTo>
                  <a:lnTo>
                    <a:pt x="1718246" y="206375"/>
                  </a:lnTo>
                  <a:lnTo>
                    <a:pt x="0" y="2063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24A5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57150"/>
              <a:ext cx="1718246" cy="26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2">
            <a:extLst>
              <a:ext uri="{FF2B5EF4-FFF2-40B4-BE49-F238E27FC236}">
                <a16:creationId xmlns:a16="http://schemas.microsoft.com/office/drawing/2014/main" id="{224C0F88-24FC-46CB-9552-5B7F147A0369}"/>
              </a:ext>
            </a:extLst>
          </p:cNvPr>
          <p:cNvSpPr/>
          <p:nvPr/>
        </p:nvSpPr>
        <p:spPr>
          <a:xfrm rot="-5400000" flipH="1" flipV="1">
            <a:off x="-183894" y="-674598"/>
            <a:ext cx="2117840" cy="3264897"/>
          </a:xfrm>
          <a:custGeom>
            <a:avLst/>
            <a:gdLst/>
            <a:ahLst/>
            <a:cxnLst/>
            <a:rect l="l" t="t" r="r" b="b"/>
            <a:pathLst>
              <a:path w="2117840" h="3264897">
                <a:moveTo>
                  <a:pt x="2117840" y="3264897"/>
                </a:moveTo>
                <a:lnTo>
                  <a:pt x="0" y="3264897"/>
                </a:lnTo>
                <a:lnTo>
                  <a:pt x="0" y="0"/>
                </a:lnTo>
                <a:lnTo>
                  <a:pt x="2117840" y="0"/>
                </a:lnTo>
                <a:lnTo>
                  <a:pt x="2117840" y="326489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183"/>
            </a:stretch>
          </a:blipFill>
        </p:spPr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D063542-BCF5-4F11-A991-D897A4D45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49"/>
            <a:ext cx="18288000" cy="996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8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 flipH="1">
            <a:off x="16351493" y="-672069"/>
            <a:ext cx="2117840" cy="3264897"/>
          </a:xfrm>
          <a:custGeom>
            <a:avLst/>
            <a:gdLst/>
            <a:ahLst/>
            <a:cxnLst/>
            <a:rect l="l" t="t" r="r" b="b"/>
            <a:pathLst>
              <a:path w="2117840" h="3264897">
                <a:moveTo>
                  <a:pt x="2117840" y="0"/>
                </a:moveTo>
                <a:lnTo>
                  <a:pt x="0" y="0"/>
                </a:lnTo>
                <a:lnTo>
                  <a:pt x="0" y="3264898"/>
                </a:lnTo>
                <a:lnTo>
                  <a:pt x="2117840" y="3264898"/>
                </a:lnTo>
                <a:lnTo>
                  <a:pt x="21178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18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938494" y="9963150"/>
            <a:ext cx="16477376" cy="783580"/>
            <a:chOff x="0" y="0"/>
            <a:chExt cx="4339720" cy="2063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39720" cy="206375"/>
            </a:xfrm>
            <a:custGeom>
              <a:avLst/>
              <a:gdLst/>
              <a:ahLst/>
              <a:cxnLst/>
              <a:rect l="l" t="t" r="r" b="b"/>
              <a:pathLst>
                <a:path w="4339720" h="206375">
                  <a:moveTo>
                    <a:pt x="203200" y="0"/>
                  </a:moveTo>
                  <a:lnTo>
                    <a:pt x="4339720" y="0"/>
                  </a:lnTo>
                  <a:lnTo>
                    <a:pt x="4136520" y="206375"/>
                  </a:lnTo>
                  <a:lnTo>
                    <a:pt x="0" y="2063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A9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57150"/>
              <a:ext cx="4136520" cy="26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024868" y="9963150"/>
            <a:ext cx="7295490" cy="783580"/>
            <a:chOff x="0" y="0"/>
            <a:chExt cx="1921446" cy="2063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21446" cy="206375"/>
            </a:xfrm>
            <a:custGeom>
              <a:avLst/>
              <a:gdLst/>
              <a:ahLst/>
              <a:cxnLst/>
              <a:rect l="l" t="t" r="r" b="b"/>
              <a:pathLst>
                <a:path w="1921446" h="206375">
                  <a:moveTo>
                    <a:pt x="203200" y="0"/>
                  </a:moveTo>
                  <a:lnTo>
                    <a:pt x="1921446" y="0"/>
                  </a:lnTo>
                  <a:lnTo>
                    <a:pt x="1718246" y="206375"/>
                  </a:lnTo>
                  <a:lnTo>
                    <a:pt x="0" y="2063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24A5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57150"/>
              <a:ext cx="1718246" cy="26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2">
            <a:extLst>
              <a:ext uri="{FF2B5EF4-FFF2-40B4-BE49-F238E27FC236}">
                <a16:creationId xmlns:a16="http://schemas.microsoft.com/office/drawing/2014/main" id="{224C0F88-24FC-46CB-9552-5B7F147A0369}"/>
              </a:ext>
            </a:extLst>
          </p:cNvPr>
          <p:cNvSpPr/>
          <p:nvPr/>
        </p:nvSpPr>
        <p:spPr>
          <a:xfrm rot="-5400000" flipH="1" flipV="1">
            <a:off x="-183894" y="-674598"/>
            <a:ext cx="2117840" cy="3264897"/>
          </a:xfrm>
          <a:custGeom>
            <a:avLst/>
            <a:gdLst/>
            <a:ahLst/>
            <a:cxnLst/>
            <a:rect l="l" t="t" r="r" b="b"/>
            <a:pathLst>
              <a:path w="2117840" h="3264897">
                <a:moveTo>
                  <a:pt x="2117840" y="3264897"/>
                </a:moveTo>
                <a:lnTo>
                  <a:pt x="0" y="3264897"/>
                </a:lnTo>
                <a:lnTo>
                  <a:pt x="0" y="0"/>
                </a:lnTo>
                <a:lnTo>
                  <a:pt x="2117840" y="0"/>
                </a:lnTo>
                <a:lnTo>
                  <a:pt x="2117840" y="326489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183"/>
            </a:stretch>
          </a:blipFill>
        </p:spPr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1AABA54-A26F-43CA-8DDB-CF0E9C4BD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996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68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2411</TotalTime>
  <Words>122</Words>
  <Application>Microsoft Office PowerPoint</Application>
  <PresentationFormat>مخصص</PresentationFormat>
  <Paragraphs>31</Paragraphs>
  <Slides>17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4" baseType="lpstr">
      <vt:lpstr>Arial</vt:lpstr>
      <vt:lpstr>Traditional Arabic</vt:lpstr>
      <vt:lpstr>Poppins Bold</vt:lpstr>
      <vt:lpstr>Calibri</vt:lpstr>
      <vt:lpstr>Arabic Typesetting</vt:lpstr>
      <vt:lpstr>Gill Sans MT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Orange Modern Professional Enterprise Resource Planning Presentation</dc:title>
  <dc:creator>Lenovo</dc:creator>
  <cp:lastModifiedBy>Maher</cp:lastModifiedBy>
  <cp:revision>129</cp:revision>
  <cp:lastPrinted>2024-07-06T11:47:09Z</cp:lastPrinted>
  <dcterms:created xsi:type="dcterms:W3CDTF">2006-08-16T00:00:00Z</dcterms:created>
  <dcterms:modified xsi:type="dcterms:W3CDTF">2024-12-03T13:21:23Z</dcterms:modified>
  <dc:identifier>DAGJc8CwBgc</dc:identifier>
</cp:coreProperties>
</file>